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52"/>
  </p:notesMasterIdLst>
  <p:handoutMasterIdLst>
    <p:handoutMasterId r:id="rId53"/>
  </p:handoutMasterIdLst>
  <p:sldIdLst>
    <p:sldId id="257" r:id="rId3"/>
    <p:sldId id="367" r:id="rId4"/>
    <p:sldId id="396" r:id="rId5"/>
    <p:sldId id="398" r:id="rId6"/>
    <p:sldId id="411" r:id="rId7"/>
    <p:sldId id="362" r:id="rId8"/>
    <p:sldId id="364" r:id="rId9"/>
    <p:sldId id="336" r:id="rId10"/>
    <p:sldId id="363" r:id="rId11"/>
    <p:sldId id="365" r:id="rId12"/>
    <p:sldId id="383" r:id="rId13"/>
    <p:sldId id="353" r:id="rId14"/>
    <p:sldId id="408" r:id="rId15"/>
    <p:sldId id="409" r:id="rId16"/>
    <p:sldId id="407" r:id="rId17"/>
    <p:sldId id="372" r:id="rId18"/>
    <p:sldId id="381" r:id="rId19"/>
    <p:sldId id="400" r:id="rId20"/>
    <p:sldId id="382" r:id="rId21"/>
    <p:sldId id="371" r:id="rId22"/>
    <p:sldId id="354" r:id="rId23"/>
    <p:sldId id="356" r:id="rId24"/>
    <p:sldId id="385" r:id="rId25"/>
    <p:sldId id="387" r:id="rId26"/>
    <p:sldId id="388" r:id="rId27"/>
    <p:sldId id="399" r:id="rId28"/>
    <p:sldId id="373" r:id="rId29"/>
    <p:sldId id="391" r:id="rId30"/>
    <p:sldId id="402" r:id="rId31"/>
    <p:sldId id="290" r:id="rId32"/>
    <p:sldId id="330" r:id="rId33"/>
    <p:sldId id="296" r:id="rId34"/>
    <p:sldId id="297" r:id="rId35"/>
    <p:sldId id="298" r:id="rId36"/>
    <p:sldId id="305" r:id="rId37"/>
    <p:sldId id="259" r:id="rId38"/>
    <p:sldId id="307" r:id="rId39"/>
    <p:sldId id="339" r:id="rId40"/>
    <p:sldId id="311" r:id="rId41"/>
    <p:sldId id="346" r:id="rId42"/>
    <p:sldId id="313" r:id="rId43"/>
    <p:sldId id="350" r:id="rId44"/>
    <p:sldId id="320" r:id="rId45"/>
    <p:sldId id="404" r:id="rId46"/>
    <p:sldId id="405" r:id="rId47"/>
    <p:sldId id="355" r:id="rId48"/>
    <p:sldId id="406" r:id="rId49"/>
    <p:sldId id="263" r:id="rId50"/>
    <p:sldId id="351"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AF7F7-2053-42D8-BC62-372BA965C3B7}" v="933" dt="2021-09-23T04:53:24.5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2" autoAdjust="0"/>
    <p:restoredTop sz="94660"/>
  </p:normalViewPr>
  <p:slideViewPr>
    <p:cSldViewPr snapToGrid="0">
      <p:cViewPr varScale="1">
        <p:scale>
          <a:sx n="63" d="100"/>
          <a:sy n="63" d="100"/>
        </p:scale>
        <p:origin x="67" y="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ig Tunnicliffe" userId="fabd7200-6d43-43df-8e9e-84aa0d93d691" providerId="ADAL" clId="{47AAF7F7-2053-42D8-BC62-372BA965C3B7}"/>
    <pc:docChg chg="undo custSel addSld delSld modSld sldOrd">
      <pc:chgData name="Craig Tunnicliffe" userId="fabd7200-6d43-43df-8e9e-84aa0d93d691" providerId="ADAL" clId="{47AAF7F7-2053-42D8-BC62-372BA965C3B7}" dt="2021-09-23T04:53:24.586" v="2775" actId="27636"/>
      <pc:docMkLst>
        <pc:docMk/>
      </pc:docMkLst>
      <pc:sldChg chg="del">
        <pc:chgData name="Craig Tunnicliffe" userId="fabd7200-6d43-43df-8e9e-84aa0d93d691" providerId="ADAL" clId="{47AAF7F7-2053-42D8-BC62-372BA965C3B7}" dt="2021-09-23T04:09:20.078" v="2444" actId="47"/>
        <pc:sldMkLst>
          <pc:docMk/>
          <pc:sldMk cId="3590483188" sldId="256"/>
        </pc:sldMkLst>
      </pc:sldChg>
      <pc:sldChg chg="modSp">
        <pc:chgData name="Craig Tunnicliffe" userId="fabd7200-6d43-43df-8e9e-84aa0d93d691" providerId="ADAL" clId="{47AAF7F7-2053-42D8-BC62-372BA965C3B7}" dt="2021-09-23T04:22:52.283" v="2540" actId="20577"/>
        <pc:sldMkLst>
          <pc:docMk/>
          <pc:sldMk cId="2545669441" sldId="257"/>
        </pc:sldMkLst>
        <pc:spChg chg="mod">
          <ac:chgData name="Craig Tunnicliffe" userId="fabd7200-6d43-43df-8e9e-84aa0d93d691" providerId="ADAL" clId="{47AAF7F7-2053-42D8-BC62-372BA965C3B7}" dt="2021-09-23T04:09:09.015" v="2443"/>
          <ac:spMkLst>
            <pc:docMk/>
            <pc:sldMk cId="2545669441" sldId="257"/>
            <ac:spMk id="2" creationId="{00000000-0000-0000-0000-000000000000}"/>
          </ac:spMkLst>
        </pc:spChg>
        <pc:spChg chg="mod">
          <ac:chgData name="Craig Tunnicliffe" userId="fabd7200-6d43-43df-8e9e-84aa0d93d691" providerId="ADAL" clId="{47AAF7F7-2053-42D8-BC62-372BA965C3B7}" dt="2021-09-23T04:22:52.283" v="2540" actId="20577"/>
          <ac:spMkLst>
            <pc:docMk/>
            <pc:sldMk cId="2545669441" sldId="257"/>
            <ac:spMk id="3" creationId="{00000000-0000-0000-0000-000000000000}"/>
          </ac:spMkLst>
        </pc:spChg>
      </pc:sldChg>
      <pc:sldChg chg="modSp mod modAnim">
        <pc:chgData name="Craig Tunnicliffe" userId="fabd7200-6d43-43df-8e9e-84aa0d93d691" providerId="ADAL" clId="{47AAF7F7-2053-42D8-BC62-372BA965C3B7}" dt="2021-09-23T04:43:18.968" v="2608" actId="255"/>
        <pc:sldMkLst>
          <pc:docMk/>
          <pc:sldMk cId="3159085383" sldId="259"/>
        </pc:sldMkLst>
        <pc:spChg chg="mod">
          <ac:chgData name="Craig Tunnicliffe" userId="fabd7200-6d43-43df-8e9e-84aa0d93d691" providerId="ADAL" clId="{47AAF7F7-2053-42D8-BC62-372BA965C3B7}" dt="2021-09-23T04:43:18.968" v="2608" actId="255"/>
          <ac:spMkLst>
            <pc:docMk/>
            <pc:sldMk cId="3159085383" sldId="259"/>
            <ac:spMk id="4" creationId="{B2C7B128-5866-4067-9B7F-0E73E6CBFB2F}"/>
          </ac:spMkLst>
        </pc:spChg>
      </pc:sldChg>
      <pc:sldChg chg="modSp mod modAnim">
        <pc:chgData name="Craig Tunnicliffe" userId="fabd7200-6d43-43df-8e9e-84aa0d93d691" providerId="ADAL" clId="{47AAF7F7-2053-42D8-BC62-372BA965C3B7}" dt="2021-09-23T04:22:35.911" v="2539"/>
        <pc:sldMkLst>
          <pc:docMk/>
          <pc:sldMk cId="4284431860" sldId="263"/>
        </pc:sldMkLst>
        <pc:spChg chg="mod">
          <ac:chgData name="Craig Tunnicliffe" userId="fabd7200-6d43-43df-8e9e-84aa0d93d691" providerId="ADAL" clId="{47AAF7F7-2053-42D8-BC62-372BA965C3B7}" dt="2021-09-23T04:21:54.268" v="2531" actId="1076"/>
          <ac:spMkLst>
            <pc:docMk/>
            <pc:sldMk cId="4284431860" sldId="263"/>
            <ac:spMk id="38" creationId="{AC4CB2C1-7DE3-44DC-A4F5-55C9466AE9FE}"/>
          </ac:spMkLst>
        </pc:spChg>
        <pc:spChg chg="mod">
          <ac:chgData name="Craig Tunnicliffe" userId="fabd7200-6d43-43df-8e9e-84aa0d93d691" providerId="ADAL" clId="{47AAF7F7-2053-42D8-BC62-372BA965C3B7}" dt="2021-09-23T04:21:38.210" v="2529" actId="1076"/>
          <ac:spMkLst>
            <pc:docMk/>
            <pc:sldMk cId="4284431860" sldId="263"/>
            <ac:spMk id="39" creationId="{78932DB0-2733-4BAD-BB5D-9536D20E0907}"/>
          </ac:spMkLst>
        </pc:spChg>
        <pc:spChg chg="mod">
          <ac:chgData name="Craig Tunnicliffe" userId="fabd7200-6d43-43df-8e9e-84aa0d93d691" providerId="ADAL" clId="{47AAF7F7-2053-42D8-BC62-372BA965C3B7}" dt="2021-09-23T04:21:28.817" v="2528" actId="1076"/>
          <ac:spMkLst>
            <pc:docMk/>
            <pc:sldMk cId="4284431860" sldId="263"/>
            <ac:spMk id="40" creationId="{8849DCBF-FE6C-4038-BE61-0BE3E249C355}"/>
          </ac:spMkLst>
        </pc:spChg>
        <pc:spChg chg="mod">
          <ac:chgData name="Craig Tunnicliffe" userId="fabd7200-6d43-43df-8e9e-84aa0d93d691" providerId="ADAL" clId="{47AAF7F7-2053-42D8-BC62-372BA965C3B7}" dt="2021-09-23T04:20:48.396" v="2523" actId="14100"/>
          <ac:spMkLst>
            <pc:docMk/>
            <pc:sldMk cId="4284431860" sldId="263"/>
            <ac:spMk id="41" creationId="{DFFB9D38-CDF6-45F7-A615-007F303B1A03}"/>
          </ac:spMkLst>
        </pc:spChg>
        <pc:spChg chg="mod">
          <ac:chgData name="Craig Tunnicliffe" userId="fabd7200-6d43-43df-8e9e-84aa0d93d691" providerId="ADAL" clId="{47AAF7F7-2053-42D8-BC62-372BA965C3B7}" dt="2021-09-23T04:22:28.389" v="2537" actId="14100"/>
          <ac:spMkLst>
            <pc:docMk/>
            <pc:sldMk cId="4284431860" sldId="263"/>
            <ac:spMk id="42" creationId="{6FB540F0-2ABD-4D9C-AA51-A68864DD7851}"/>
          </ac:spMkLst>
        </pc:spChg>
        <pc:spChg chg="mod">
          <ac:chgData name="Craig Tunnicliffe" userId="fabd7200-6d43-43df-8e9e-84aa0d93d691" providerId="ADAL" clId="{47AAF7F7-2053-42D8-BC62-372BA965C3B7}" dt="2021-09-23T04:21:09.750" v="2525" actId="255"/>
          <ac:spMkLst>
            <pc:docMk/>
            <pc:sldMk cId="4284431860" sldId="263"/>
            <ac:spMk id="43" creationId="{E0FF0889-3DA9-4826-A04E-4A4BD4C04CA1}"/>
          </ac:spMkLst>
        </pc:spChg>
      </pc:sldChg>
      <pc:sldChg chg="delSp del mod">
        <pc:chgData name="Craig Tunnicliffe" userId="fabd7200-6d43-43df-8e9e-84aa0d93d691" providerId="ADAL" clId="{47AAF7F7-2053-42D8-BC62-372BA965C3B7}" dt="2021-09-23T02:02:07.904" v="1205" actId="47"/>
        <pc:sldMkLst>
          <pc:docMk/>
          <pc:sldMk cId="3788758095" sldId="268"/>
        </pc:sldMkLst>
        <pc:spChg chg="del">
          <ac:chgData name="Craig Tunnicliffe" userId="fabd7200-6d43-43df-8e9e-84aa0d93d691" providerId="ADAL" clId="{47AAF7F7-2053-42D8-BC62-372BA965C3B7}" dt="2021-09-23T01:25:36.326" v="796" actId="478"/>
          <ac:spMkLst>
            <pc:docMk/>
            <pc:sldMk cId="3788758095" sldId="268"/>
            <ac:spMk id="5" creationId="{4D2D947A-5BA8-423D-A1CE-1ABB26F5937B}"/>
          </ac:spMkLst>
        </pc:spChg>
        <pc:spChg chg="del">
          <ac:chgData name="Craig Tunnicliffe" userId="fabd7200-6d43-43df-8e9e-84aa0d93d691" providerId="ADAL" clId="{47AAF7F7-2053-42D8-BC62-372BA965C3B7}" dt="2021-09-23T01:25:33.904" v="795" actId="478"/>
          <ac:spMkLst>
            <pc:docMk/>
            <pc:sldMk cId="3788758095" sldId="268"/>
            <ac:spMk id="7" creationId="{3C7EED59-10A2-45B8-ACF5-4D37A39076F2}"/>
          </ac:spMkLst>
        </pc:spChg>
      </pc:sldChg>
      <pc:sldChg chg="addSp delSp modSp add mod ord setBg">
        <pc:chgData name="Craig Tunnicliffe" userId="fabd7200-6d43-43df-8e9e-84aa0d93d691" providerId="ADAL" clId="{47AAF7F7-2053-42D8-BC62-372BA965C3B7}" dt="2021-09-23T04:53:24.586" v="2775" actId="27636"/>
        <pc:sldMkLst>
          <pc:docMk/>
          <pc:sldMk cId="2575337896" sldId="290"/>
        </pc:sldMkLst>
        <pc:spChg chg="mod">
          <ac:chgData name="Craig Tunnicliffe" userId="fabd7200-6d43-43df-8e9e-84aa0d93d691" providerId="ADAL" clId="{47AAF7F7-2053-42D8-BC62-372BA965C3B7}" dt="2021-09-23T02:41:12.836" v="1539" actId="26606"/>
          <ac:spMkLst>
            <pc:docMk/>
            <pc:sldMk cId="2575337896" sldId="290"/>
            <ac:spMk id="2" creationId="{31BFD190-238F-49E9-ACD4-8D8A818D792E}"/>
          </ac:spMkLst>
        </pc:spChg>
        <pc:spChg chg="mod">
          <ac:chgData name="Craig Tunnicliffe" userId="fabd7200-6d43-43df-8e9e-84aa0d93d691" providerId="ADAL" clId="{47AAF7F7-2053-42D8-BC62-372BA965C3B7}" dt="2021-09-23T04:53:24.586" v="2775" actId="27636"/>
          <ac:spMkLst>
            <pc:docMk/>
            <pc:sldMk cId="2575337896" sldId="290"/>
            <ac:spMk id="3" creationId="{B743E93A-CB81-4B2A-8423-ED6FDBAC01CB}"/>
          </ac:spMkLst>
        </pc:spChg>
        <pc:spChg chg="add del">
          <ac:chgData name="Craig Tunnicliffe" userId="fabd7200-6d43-43df-8e9e-84aa0d93d691" providerId="ADAL" clId="{47AAF7F7-2053-42D8-BC62-372BA965C3B7}" dt="2021-09-23T02:41:12.836" v="1539" actId="26606"/>
          <ac:spMkLst>
            <pc:docMk/>
            <pc:sldMk cId="2575337896" sldId="290"/>
            <ac:spMk id="9" creationId="{04812C46-200A-4DEB-A05E-3ED6C68C2387}"/>
          </ac:spMkLst>
        </pc:spChg>
        <pc:spChg chg="add del">
          <ac:chgData name="Craig Tunnicliffe" userId="fabd7200-6d43-43df-8e9e-84aa0d93d691" providerId="ADAL" clId="{47AAF7F7-2053-42D8-BC62-372BA965C3B7}" dt="2021-09-23T02:41:12.836" v="1539" actId="26606"/>
          <ac:spMkLst>
            <pc:docMk/>
            <pc:sldMk cId="2575337896" sldId="290"/>
            <ac:spMk id="11" creationId="{D1EA859B-E555-4109-94F3-6700E046E008}"/>
          </ac:spMkLst>
        </pc:spChg>
        <pc:picChg chg="mod ord">
          <ac:chgData name="Craig Tunnicliffe" userId="fabd7200-6d43-43df-8e9e-84aa0d93d691" providerId="ADAL" clId="{47AAF7F7-2053-42D8-BC62-372BA965C3B7}" dt="2021-09-23T02:41:12.836" v="1539" actId="26606"/>
          <ac:picMkLst>
            <pc:docMk/>
            <pc:sldMk cId="2575337896" sldId="290"/>
            <ac:picMk id="4" creationId="{00000000-0000-0000-0000-000000000000}"/>
          </ac:picMkLst>
        </pc:picChg>
        <pc:cxnChg chg="add">
          <ac:chgData name="Craig Tunnicliffe" userId="fabd7200-6d43-43df-8e9e-84aa0d93d691" providerId="ADAL" clId="{47AAF7F7-2053-42D8-BC62-372BA965C3B7}" dt="2021-09-23T02:41:12.836" v="1539" actId="26606"/>
          <ac:cxnSpMkLst>
            <pc:docMk/>
            <pc:sldMk cId="2575337896" sldId="290"/>
            <ac:cxnSpMk id="16" creationId="{A7F400EE-A8A5-48AF-B4D6-291B52C6F0B0}"/>
          </ac:cxnSpMkLst>
        </pc:cxnChg>
      </pc:sldChg>
      <pc:sldChg chg="modSp">
        <pc:chgData name="Craig Tunnicliffe" userId="fabd7200-6d43-43df-8e9e-84aa0d93d691" providerId="ADAL" clId="{47AAF7F7-2053-42D8-BC62-372BA965C3B7}" dt="2021-09-23T02:41:56.493" v="1543" actId="20577"/>
        <pc:sldMkLst>
          <pc:docMk/>
          <pc:sldMk cId="1219375665" sldId="296"/>
        </pc:sldMkLst>
        <pc:spChg chg="mod">
          <ac:chgData name="Craig Tunnicliffe" userId="fabd7200-6d43-43df-8e9e-84aa0d93d691" providerId="ADAL" clId="{47AAF7F7-2053-42D8-BC62-372BA965C3B7}" dt="2021-09-23T02:41:56.493" v="1543" actId="20577"/>
          <ac:spMkLst>
            <pc:docMk/>
            <pc:sldMk cId="1219375665" sldId="296"/>
            <ac:spMk id="4" creationId="{00000000-0000-0000-0000-000000000000}"/>
          </ac:spMkLst>
        </pc:spChg>
      </pc:sldChg>
      <pc:sldChg chg="modSp">
        <pc:chgData name="Craig Tunnicliffe" userId="fabd7200-6d43-43df-8e9e-84aa0d93d691" providerId="ADAL" clId="{47AAF7F7-2053-42D8-BC62-372BA965C3B7}" dt="2021-09-23T03:20:36.524" v="1712" actId="113"/>
        <pc:sldMkLst>
          <pc:docMk/>
          <pc:sldMk cId="2933263504" sldId="297"/>
        </pc:sldMkLst>
        <pc:spChg chg="mod">
          <ac:chgData name="Craig Tunnicliffe" userId="fabd7200-6d43-43df-8e9e-84aa0d93d691" providerId="ADAL" clId="{47AAF7F7-2053-42D8-BC62-372BA965C3B7}" dt="2021-09-23T03:20:36.524" v="1712" actId="113"/>
          <ac:spMkLst>
            <pc:docMk/>
            <pc:sldMk cId="2933263504" sldId="297"/>
            <ac:spMk id="4" creationId="{00000000-0000-0000-0000-000000000000}"/>
          </ac:spMkLst>
        </pc:spChg>
      </pc:sldChg>
      <pc:sldChg chg="modSp">
        <pc:chgData name="Craig Tunnicliffe" userId="fabd7200-6d43-43df-8e9e-84aa0d93d691" providerId="ADAL" clId="{47AAF7F7-2053-42D8-BC62-372BA965C3B7}" dt="2021-09-23T03:21:19.894" v="1726" actId="113"/>
        <pc:sldMkLst>
          <pc:docMk/>
          <pc:sldMk cId="1342683102" sldId="298"/>
        </pc:sldMkLst>
        <pc:spChg chg="mod">
          <ac:chgData name="Craig Tunnicliffe" userId="fabd7200-6d43-43df-8e9e-84aa0d93d691" providerId="ADAL" clId="{47AAF7F7-2053-42D8-BC62-372BA965C3B7}" dt="2021-09-23T03:21:19.894" v="1726" actId="113"/>
          <ac:spMkLst>
            <pc:docMk/>
            <pc:sldMk cId="1342683102" sldId="298"/>
            <ac:spMk id="4" creationId="{00000000-0000-0000-0000-000000000000}"/>
          </ac:spMkLst>
        </pc:spChg>
      </pc:sldChg>
      <pc:sldChg chg="del">
        <pc:chgData name="Craig Tunnicliffe" userId="fabd7200-6d43-43df-8e9e-84aa0d93d691" providerId="ADAL" clId="{47AAF7F7-2053-42D8-BC62-372BA965C3B7}" dt="2021-09-23T01:14:05.988" v="717" actId="47"/>
        <pc:sldMkLst>
          <pc:docMk/>
          <pc:sldMk cId="3670052330" sldId="299"/>
        </pc:sldMkLst>
      </pc:sldChg>
      <pc:sldChg chg="del">
        <pc:chgData name="Craig Tunnicliffe" userId="fabd7200-6d43-43df-8e9e-84aa0d93d691" providerId="ADAL" clId="{47AAF7F7-2053-42D8-BC62-372BA965C3B7}" dt="2021-09-23T01:14:05.988" v="717" actId="47"/>
        <pc:sldMkLst>
          <pc:docMk/>
          <pc:sldMk cId="1608733461" sldId="302"/>
        </pc:sldMkLst>
      </pc:sldChg>
      <pc:sldChg chg="del">
        <pc:chgData name="Craig Tunnicliffe" userId="fabd7200-6d43-43df-8e9e-84aa0d93d691" providerId="ADAL" clId="{47AAF7F7-2053-42D8-BC62-372BA965C3B7}" dt="2021-09-23T02:06:09.918" v="1207" actId="47"/>
        <pc:sldMkLst>
          <pc:docMk/>
          <pc:sldMk cId="457947252" sldId="304"/>
        </pc:sldMkLst>
      </pc:sldChg>
      <pc:sldChg chg="modSp add del mod ord">
        <pc:chgData name="Craig Tunnicliffe" userId="fabd7200-6d43-43df-8e9e-84aa0d93d691" providerId="ADAL" clId="{47AAF7F7-2053-42D8-BC62-372BA965C3B7}" dt="2021-09-23T02:01:05.286" v="1191" actId="47"/>
        <pc:sldMkLst>
          <pc:docMk/>
          <pc:sldMk cId="2347946052" sldId="306"/>
        </pc:sldMkLst>
        <pc:spChg chg="mod">
          <ac:chgData name="Craig Tunnicliffe" userId="fabd7200-6d43-43df-8e9e-84aa0d93d691" providerId="ADAL" clId="{47AAF7F7-2053-42D8-BC62-372BA965C3B7}" dt="2021-09-23T01:58:59.760" v="1183" actId="21"/>
          <ac:spMkLst>
            <pc:docMk/>
            <pc:sldMk cId="2347946052" sldId="306"/>
            <ac:spMk id="3" creationId="{31D4E439-7AFE-41C2-9561-67F5879CAB86}"/>
          </ac:spMkLst>
        </pc:spChg>
      </pc:sldChg>
      <pc:sldChg chg="del">
        <pc:chgData name="Craig Tunnicliffe" userId="fabd7200-6d43-43df-8e9e-84aa0d93d691" providerId="ADAL" clId="{47AAF7F7-2053-42D8-BC62-372BA965C3B7}" dt="2021-09-23T02:42:32.628" v="1545" actId="47"/>
        <pc:sldMkLst>
          <pc:docMk/>
          <pc:sldMk cId="479873424" sldId="308"/>
        </pc:sldMkLst>
      </pc:sldChg>
      <pc:sldChg chg="modSp">
        <pc:chgData name="Craig Tunnicliffe" userId="fabd7200-6d43-43df-8e9e-84aa0d93d691" providerId="ADAL" clId="{47AAF7F7-2053-42D8-BC62-372BA965C3B7}" dt="2021-09-23T02:42:28.660" v="1544" actId="255"/>
        <pc:sldMkLst>
          <pc:docMk/>
          <pc:sldMk cId="2892272752" sldId="311"/>
        </pc:sldMkLst>
        <pc:spChg chg="mod">
          <ac:chgData name="Craig Tunnicliffe" userId="fabd7200-6d43-43df-8e9e-84aa0d93d691" providerId="ADAL" clId="{47AAF7F7-2053-42D8-BC62-372BA965C3B7}" dt="2021-09-23T02:42:28.660" v="1544" actId="255"/>
          <ac:spMkLst>
            <pc:docMk/>
            <pc:sldMk cId="2892272752" sldId="311"/>
            <ac:spMk id="13" creationId="{265BEEEB-C965-402F-B778-B1CD1494ACE6}"/>
          </ac:spMkLst>
        </pc:spChg>
      </pc:sldChg>
      <pc:sldChg chg="addSp modSp del mod setBg">
        <pc:chgData name="Craig Tunnicliffe" userId="fabd7200-6d43-43df-8e9e-84aa0d93d691" providerId="ADAL" clId="{47AAF7F7-2053-42D8-BC62-372BA965C3B7}" dt="2021-09-23T01:14:05.988" v="717" actId="47"/>
        <pc:sldMkLst>
          <pc:docMk/>
          <pc:sldMk cId="2688350198" sldId="312"/>
        </pc:sldMkLst>
        <pc:spChg chg="mod">
          <ac:chgData name="Craig Tunnicliffe" userId="fabd7200-6d43-43df-8e9e-84aa0d93d691" providerId="ADAL" clId="{47AAF7F7-2053-42D8-BC62-372BA965C3B7}" dt="2021-09-23T00:46:48.550" v="55" actId="26606"/>
          <ac:spMkLst>
            <pc:docMk/>
            <pc:sldMk cId="2688350198" sldId="312"/>
            <ac:spMk id="2" creationId="{00000000-0000-0000-0000-000000000000}"/>
          </ac:spMkLst>
        </pc:spChg>
        <pc:spChg chg="mod">
          <ac:chgData name="Craig Tunnicliffe" userId="fabd7200-6d43-43df-8e9e-84aa0d93d691" providerId="ADAL" clId="{47AAF7F7-2053-42D8-BC62-372BA965C3B7}" dt="2021-09-23T00:46:48.550" v="55" actId="26606"/>
          <ac:spMkLst>
            <pc:docMk/>
            <pc:sldMk cId="2688350198" sldId="312"/>
            <ac:spMk id="3" creationId="{00000000-0000-0000-0000-000000000000}"/>
          </ac:spMkLst>
        </pc:spChg>
        <pc:spChg chg="add">
          <ac:chgData name="Craig Tunnicliffe" userId="fabd7200-6d43-43df-8e9e-84aa0d93d691" providerId="ADAL" clId="{47AAF7F7-2053-42D8-BC62-372BA965C3B7}" dt="2021-09-23T00:46:48.550" v="55" actId="26606"/>
          <ac:spMkLst>
            <pc:docMk/>
            <pc:sldMk cId="2688350198" sldId="312"/>
            <ac:spMk id="10" creationId="{4F7EBAE4-9945-4473-9E34-B2C66EA0F03D}"/>
          </ac:spMkLst>
        </pc:spChg>
        <pc:spChg chg="add">
          <ac:chgData name="Craig Tunnicliffe" userId="fabd7200-6d43-43df-8e9e-84aa0d93d691" providerId="ADAL" clId="{47AAF7F7-2053-42D8-BC62-372BA965C3B7}" dt="2021-09-23T00:46:48.550" v="55" actId="26606"/>
          <ac:spMkLst>
            <pc:docMk/>
            <pc:sldMk cId="2688350198" sldId="312"/>
            <ac:spMk id="12" creationId="{70BEB1E7-2F88-40BC-B73D-42E5B6F80BFC}"/>
          </ac:spMkLst>
        </pc:spChg>
        <pc:spChg chg="add">
          <ac:chgData name="Craig Tunnicliffe" userId="fabd7200-6d43-43df-8e9e-84aa0d93d691" providerId="ADAL" clId="{47AAF7F7-2053-42D8-BC62-372BA965C3B7}" dt="2021-09-23T00:46:48.550" v="55" actId="26606"/>
          <ac:spMkLst>
            <pc:docMk/>
            <pc:sldMk cId="2688350198" sldId="312"/>
            <ac:spMk id="14" creationId="{A7B99495-F43F-4D80-A44F-2CB4764EB90B}"/>
          </ac:spMkLst>
        </pc:spChg>
        <pc:picChg chg="mod ord">
          <ac:chgData name="Craig Tunnicliffe" userId="fabd7200-6d43-43df-8e9e-84aa0d93d691" providerId="ADAL" clId="{47AAF7F7-2053-42D8-BC62-372BA965C3B7}" dt="2021-09-23T00:46:48.550" v="55" actId="26606"/>
          <ac:picMkLst>
            <pc:docMk/>
            <pc:sldMk cId="2688350198" sldId="312"/>
            <ac:picMk id="5" creationId="{FD582C77-6F75-410C-A9B8-D38B1E4BF74B}"/>
          </ac:picMkLst>
        </pc:picChg>
      </pc:sldChg>
      <pc:sldChg chg="addSp modSp del mod setBg">
        <pc:chgData name="Craig Tunnicliffe" userId="fabd7200-6d43-43df-8e9e-84aa0d93d691" providerId="ADAL" clId="{47AAF7F7-2053-42D8-BC62-372BA965C3B7}" dt="2021-09-23T01:14:05.988" v="717" actId="47"/>
        <pc:sldMkLst>
          <pc:docMk/>
          <pc:sldMk cId="335298718" sldId="314"/>
        </pc:sldMkLst>
        <pc:spChg chg="mod">
          <ac:chgData name="Craig Tunnicliffe" userId="fabd7200-6d43-43df-8e9e-84aa0d93d691" providerId="ADAL" clId="{47AAF7F7-2053-42D8-BC62-372BA965C3B7}" dt="2021-09-23T00:46:16.986" v="52" actId="26606"/>
          <ac:spMkLst>
            <pc:docMk/>
            <pc:sldMk cId="335298718" sldId="314"/>
            <ac:spMk id="2" creationId="{00000000-0000-0000-0000-000000000000}"/>
          </ac:spMkLst>
        </pc:spChg>
        <pc:spChg chg="mod">
          <ac:chgData name="Craig Tunnicliffe" userId="fabd7200-6d43-43df-8e9e-84aa0d93d691" providerId="ADAL" clId="{47AAF7F7-2053-42D8-BC62-372BA965C3B7}" dt="2021-09-23T00:46:16.986" v="52" actId="26606"/>
          <ac:spMkLst>
            <pc:docMk/>
            <pc:sldMk cId="335298718" sldId="314"/>
            <ac:spMk id="3" creationId="{00000000-0000-0000-0000-000000000000}"/>
          </ac:spMkLst>
        </pc:spChg>
        <pc:spChg chg="add">
          <ac:chgData name="Craig Tunnicliffe" userId="fabd7200-6d43-43df-8e9e-84aa0d93d691" providerId="ADAL" clId="{47AAF7F7-2053-42D8-BC62-372BA965C3B7}" dt="2021-09-23T00:46:16.986" v="52" actId="26606"/>
          <ac:spMkLst>
            <pc:docMk/>
            <pc:sldMk cId="335298718" sldId="314"/>
            <ac:spMk id="10" creationId="{4F7EBAE4-9945-4473-9E34-B2C66EA0F03D}"/>
          </ac:spMkLst>
        </pc:spChg>
        <pc:spChg chg="add">
          <ac:chgData name="Craig Tunnicliffe" userId="fabd7200-6d43-43df-8e9e-84aa0d93d691" providerId="ADAL" clId="{47AAF7F7-2053-42D8-BC62-372BA965C3B7}" dt="2021-09-23T00:46:16.986" v="52" actId="26606"/>
          <ac:spMkLst>
            <pc:docMk/>
            <pc:sldMk cId="335298718" sldId="314"/>
            <ac:spMk id="12" creationId="{70BEB1E7-2F88-40BC-B73D-42E5B6F80BFC}"/>
          </ac:spMkLst>
        </pc:spChg>
        <pc:spChg chg="add">
          <ac:chgData name="Craig Tunnicliffe" userId="fabd7200-6d43-43df-8e9e-84aa0d93d691" providerId="ADAL" clId="{47AAF7F7-2053-42D8-BC62-372BA965C3B7}" dt="2021-09-23T00:46:16.986" v="52" actId="26606"/>
          <ac:spMkLst>
            <pc:docMk/>
            <pc:sldMk cId="335298718" sldId="314"/>
            <ac:spMk id="14" creationId="{A7B99495-F43F-4D80-A44F-2CB4764EB90B}"/>
          </ac:spMkLst>
        </pc:spChg>
        <pc:picChg chg="mod ord">
          <ac:chgData name="Craig Tunnicliffe" userId="fabd7200-6d43-43df-8e9e-84aa0d93d691" providerId="ADAL" clId="{47AAF7F7-2053-42D8-BC62-372BA965C3B7}" dt="2021-09-23T00:46:16.986" v="52" actId="26606"/>
          <ac:picMkLst>
            <pc:docMk/>
            <pc:sldMk cId="335298718" sldId="314"/>
            <ac:picMk id="5" creationId="{5D8A32F7-61FE-4EC1-B9A7-A52CAFEA9C88}"/>
          </ac:picMkLst>
        </pc:picChg>
      </pc:sldChg>
      <pc:sldChg chg="addSp modSp del mod setBg">
        <pc:chgData name="Craig Tunnicliffe" userId="fabd7200-6d43-43df-8e9e-84aa0d93d691" providerId="ADAL" clId="{47AAF7F7-2053-42D8-BC62-372BA965C3B7}" dt="2021-09-23T01:14:05.988" v="717" actId="47"/>
        <pc:sldMkLst>
          <pc:docMk/>
          <pc:sldMk cId="1201587270" sldId="315"/>
        </pc:sldMkLst>
        <pc:spChg chg="mod">
          <ac:chgData name="Craig Tunnicliffe" userId="fabd7200-6d43-43df-8e9e-84aa0d93d691" providerId="ADAL" clId="{47AAF7F7-2053-42D8-BC62-372BA965C3B7}" dt="2021-09-23T00:46:22.769" v="53" actId="26606"/>
          <ac:spMkLst>
            <pc:docMk/>
            <pc:sldMk cId="1201587270" sldId="315"/>
            <ac:spMk id="2" creationId="{00000000-0000-0000-0000-000000000000}"/>
          </ac:spMkLst>
        </pc:spChg>
        <pc:spChg chg="mod">
          <ac:chgData name="Craig Tunnicliffe" userId="fabd7200-6d43-43df-8e9e-84aa0d93d691" providerId="ADAL" clId="{47AAF7F7-2053-42D8-BC62-372BA965C3B7}" dt="2021-09-23T00:46:22.769" v="53" actId="26606"/>
          <ac:spMkLst>
            <pc:docMk/>
            <pc:sldMk cId="1201587270" sldId="315"/>
            <ac:spMk id="3" creationId="{00000000-0000-0000-0000-000000000000}"/>
          </ac:spMkLst>
        </pc:spChg>
        <pc:spChg chg="add">
          <ac:chgData name="Craig Tunnicliffe" userId="fabd7200-6d43-43df-8e9e-84aa0d93d691" providerId="ADAL" clId="{47AAF7F7-2053-42D8-BC62-372BA965C3B7}" dt="2021-09-23T00:46:22.769" v="53" actId="26606"/>
          <ac:spMkLst>
            <pc:docMk/>
            <pc:sldMk cId="1201587270" sldId="315"/>
            <ac:spMk id="10" creationId="{4F7EBAE4-9945-4473-9E34-B2C66EA0F03D}"/>
          </ac:spMkLst>
        </pc:spChg>
        <pc:spChg chg="add">
          <ac:chgData name="Craig Tunnicliffe" userId="fabd7200-6d43-43df-8e9e-84aa0d93d691" providerId="ADAL" clId="{47AAF7F7-2053-42D8-BC62-372BA965C3B7}" dt="2021-09-23T00:46:22.769" v="53" actId="26606"/>
          <ac:spMkLst>
            <pc:docMk/>
            <pc:sldMk cId="1201587270" sldId="315"/>
            <ac:spMk id="12" creationId="{70BEB1E7-2F88-40BC-B73D-42E5B6F80BFC}"/>
          </ac:spMkLst>
        </pc:spChg>
        <pc:spChg chg="add">
          <ac:chgData name="Craig Tunnicliffe" userId="fabd7200-6d43-43df-8e9e-84aa0d93d691" providerId="ADAL" clId="{47AAF7F7-2053-42D8-BC62-372BA965C3B7}" dt="2021-09-23T00:46:22.769" v="53" actId="26606"/>
          <ac:spMkLst>
            <pc:docMk/>
            <pc:sldMk cId="1201587270" sldId="315"/>
            <ac:spMk id="14" creationId="{A7B99495-F43F-4D80-A44F-2CB4764EB90B}"/>
          </ac:spMkLst>
        </pc:spChg>
        <pc:picChg chg="mod ord">
          <ac:chgData name="Craig Tunnicliffe" userId="fabd7200-6d43-43df-8e9e-84aa0d93d691" providerId="ADAL" clId="{47AAF7F7-2053-42D8-BC62-372BA965C3B7}" dt="2021-09-23T00:46:22.769" v="53" actId="26606"/>
          <ac:picMkLst>
            <pc:docMk/>
            <pc:sldMk cId="1201587270" sldId="315"/>
            <ac:picMk id="5" creationId="{20C0F911-2A50-497C-B5C8-E9E96BE5A1B8}"/>
          </ac:picMkLst>
        </pc:picChg>
      </pc:sldChg>
      <pc:sldChg chg="addSp modSp del mod setBg">
        <pc:chgData name="Craig Tunnicliffe" userId="fabd7200-6d43-43df-8e9e-84aa0d93d691" providerId="ADAL" clId="{47AAF7F7-2053-42D8-BC62-372BA965C3B7}" dt="2021-09-23T01:14:05.988" v="717" actId="47"/>
        <pc:sldMkLst>
          <pc:docMk/>
          <pc:sldMk cId="3671544564" sldId="316"/>
        </pc:sldMkLst>
        <pc:spChg chg="mod">
          <ac:chgData name="Craig Tunnicliffe" userId="fabd7200-6d43-43df-8e9e-84aa0d93d691" providerId="ADAL" clId="{47AAF7F7-2053-42D8-BC62-372BA965C3B7}" dt="2021-09-23T00:46:27.649" v="54" actId="26606"/>
          <ac:spMkLst>
            <pc:docMk/>
            <pc:sldMk cId="3671544564" sldId="316"/>
            <ac:spMk id="2" creationId="{00000000-0000-0000-0000-000000000000}"/>
          </ac:spMkLst>
        </pc:spChg>
        <pc:spChg chg="mod">
          <ac:chgData name="Craig Tunnicliffe" userId="fabd7200-6d43-43df-8e9e-84aa0d93d691" providerId="ADAL" clId="{47AAF7F7-2053-42D8-BC62-372BA965C3B7}" dt="2021-09-23T00:46:27.649" v="54" actId="26606"/>
          <ac:spMkLst>
            <pc:docMk/>
            <pc:sldMk cId="3671544564" sldId="316"/>
            <ac:spMk id="3" creationId="{00000000-0000-0000-0000-000000000000}"/>
          </ac:spMkLst>
        </pc:spChg>
        <pc:spChg chg="add">
          <ac:chgData name="Craig Tunnicliffe" userId="fabd7200-6d43-43df-8e9e-84aa0d93d691" providerId="ADAL" clId="{47AAF7F7-2053-42D8-BC62-372BA965C3B7}" dt="2021-09-23T00:46:27.649" v="54" actId="26606"/>
          <ac:spMkLst>
            <pc:docMk/>
            <pc:sldMk cId="3671544564" sldId="316"/>
            <ac:spMk id="10" creationId="{4F7EBAE4-9945-4473-9E34-B2C66EA0F03D}"/>
          </ac:spMkLst>
        </pc:spChg>
        <pc:spChg chg="add">
          <ac:chgData name="Craig Tunnicliffe" userId="fabd7200-6d43-43df-8e9e-84aa0d93d691" providerId="ADAL" clId="{47AAF7F7-2053-42D8-BC62-372BA965C3B7}" dt="2021-09-23T00:46:27.649" v="54" actId="26606"/>
          <ac:spMkLst>
            <pc:docMk/>
            <pc:sldMk cId="3671544564" sldId="316"/>
            <ac:spMk id="12" creationId="{70BEB1E7-2F88-40BC-B73D-42E5B6F80BFC}"/>
          </ac:spMkLst>
        </pc:spChg>
        <pc:spChg chg="add">
          <ac:chgData name="Craig Tunnicliffe" userId="fabd7200-6d43-43df-8e9e-84aa0d93d691" providerId="ADAL" clId="{47AAF7F7-2053-42D8-BC62-372BA965C3B7}" dt="2021-09-23T00:46:27.649" v="54" actId="26606"/>
          <ac:spMkLst>
            <pc:docMk/>
            <pc:sldMk cId="3671544564" sldId="316"/>
            <ac:spMk id="14" creationId="{A7B99495-F43F-4D80-A44F-2CB4764EB90B}"/>
          </ac:spMkLst>
        </pc:spChg>
        <pc:picChg chg="mod ord">
          <ac:chgData name="Craig Tunnicliffe" userId="fabd7200-6d43-43df-8e9e-84aa0d93d691" providerId="ADAL" clId="{47AAF7F7-2053-42D8-BC62-372BA965C3B7}" dt="2021-09-23T00:46:27.649" v="54" actId="26606"/>
          <ac:picMkLst>
            <pc:docMk/>
            <pc:sldMk cId="3671544564" sldId="316"/>
            <ac:picMk id="5" creationId="{8CCC97CD-C3EE-453F-B07B-3D5BCF0329FB}"/>
          </ac:picMkLst>
        </pc:picChg>
      </pc:sldChg>
      <pc:sldChg chg="modSp modAnim">
        <pc:chgData name="Craig Tunnicliffe" userId="fabd7200-6d43-43df-8e9e-84aa0d93d691" providerId="ADAL" clId="{47AAF7F7-2053-42D8-BC62-372BA965C3B7}" dt="2021-09-23T04:43:57.695" v="2609" actId="255"/>
        <pc:sldMkLst>
          <pc:docMk/>
          <pc:sldMk cId="2942534381" sldId="320"/>
        </pc:sldMkLst>
        <pc:spChg chg="mod">
          <ac:chgData name="Craig Tunnicliffe" userId="fabd7200-6d43-43df-8e9e-84aa0d93d691" providerId="ADAL" clId="{47AAF7F7-2053-42D8-BC62-372BA965C3B7}" dt="2021-09-23T04:43:57.695" v="2609" actId="255"/>
          <ac:spMkLst>
            <pc:docMk/>
            <pc:sldMk cId="2942534381" sldId="320"/>
            <ac:spMk id="13" creationId="{265BEEEB-C965-402F-B778-B1CD1494ACE6}"/>
          </ac:spMkLst>
        </pc:spChg>
      </pc:sldChg>
      <pc:sldChg chg="modSp mod">
        <pc:chgData name="Craig Tunnicliffe" userId="fabd7200-6d43-43df-8e9e-84aa0d93d691" providerId="ADAL" clId="{47AAF7F7-2053-42D8-BC62-372BA965C3B7}" dt="2021-09-23T04:42:43.432" v="2606" actId="20577"/>
        <pc:sldMkLst>
          <pc:docMk/>
          <pc:sldMk cId="624675257" sldId="330"/>
        </pc:sldMkLst>
        <pc:spChg chg="mod">
          <ac:chgData name="Craig Tunnicliffe" userId="fabd7200-6d43-43df-8e9e-84aa0d93d691" providerId="ADAL" clId="{47AAF7F7-2053-42D8-BC62-372BA965C3B7}" dt="2021-09-23T04:42:43.432" v="2606" actId="20577"/>
          <ac:spMkLst>
            <pc:docMk/>
            <pc:sldMk cId="624675257" sldId="330"/>
            <ac:spMk id="2" creationId="{00000000-0000-0000-0000-000000000000}"/>
          </ac:spMkLst>
        </pc:spChg>
      </pc:sldChg>
      <pc:sldChg chg="del">
        <pc:chgData name="Craig Tunnicliffe" userId="fabd7200-6d43-43df-8e9e-84aa0d93d691" providerId="ADAL" clId="{47AAF7F7-2053-42D8-BC62-372BA965C3B7}" dt="2021-09-23T02:06:09.918" v="1207" actId="47"/>
        <pc:sldMkLst>
          <pc:docMk/>
          <pc:sldMk cId="4245303090" sldId="331"/>
        </pc:sldMkLst>
      </pc:sldChg>
      <pc:sldChg chg="del">
        <pc:chgData name="Craig Tunnicliffe" userId="fabd7200-6d43-43df-8e9e-84aa0d93d691" providerId="ADAL" clId="{47AAF7F7-2053-42D8-BC62-372BA965C3B7}" dt="2021-09-23T02:05:19.736" v="1206" actId="47"/>
        <pc:sldMkLst>
          <pc:docMk/>
          <pc:sldMk cId="2393626988" sldId="332"/>
        </pc:sldMkLst>
      </pc:sldChg>
      <pc:sldChg chg="addSp delSp modSp mod modAnim">
        <pc:chgData name="Craig Tunnicliffe" userId="fabd7200-6d43-43df-8e9e-84aa0d93d691" providerId="ADAL" clId="{47AAF7F7-2053-42D8-BC62-372BA965C3B7}" dt="2021-09-23T04:12:54.988" v="2484" actId="313"/>
        <pc:sldMkLst>
          <pc:docMk/>
          <pc:sldMk cId="138935033" sldId="336"/>
        </pc:sldMkLst>
        <pc:spChg chg="mod">
          <ac:chgData name="Craig Tunnicliffe" userId="fabd7200-6d43-43df-8e9e-84aa0d93d691" providerId="ADAL" clId="{47AAF7F7-2053-42D8-BC62-372BA965C3B7}" dt="2021-09-23T01:51:49.672" v="1141" actId="26606"/>
          <ac:spMkLst>
            <pc:docMk/>
            <pc:sldMk cId="138935033" sldId="336"/>
            <ac:spMk id="2" creationId="{00000000-0000-0000-0000-000000000000}"/>
          </ac:spMkLst>
        </pc:spChg>
        <pc:spChg chg="mod">
          <ac:chgData name="Craig Tunnicliffe" userId="fabd7200-6d43-43df-8e9e-84aa0d93d691" providerId="ADAL" clId="{47AAF7F7-2053-42D8-BC62-372BA965C3B7}" dt="2021-09-23T04:12:54.988" v="2484" actId="313"/>
          <ac:spMkLst>
            <pc:docMk/>
            <pc:sldMk cId="138935033" sldId="336"/>
            <ac:spMk id="3" creationId="{00000000-0000-0000-0000-000000000000}"/>
          </ac:spMkLst>
        </pc:spChg>
        <pc:spChg chg="del">
          <ac:chgData name="Craig Tunnicliffe" userId="fabd7200-6d43-43df-8e9e-84aa0d93d691" providerId="ADAL" clId="{47AAF7F7-2053-42D8-BC62-372BA965C3B7}" dt="2021-09-23T00:55:37.507" v="129" actId="26606"/>
          <ac:spMkLst>
            <pc:docMk/>
            <pc:sldMk cId="138935033" sldId="336"/>
            <ac:spMk id="12" creationId="{4F7EBAE4-9945-4473-9E34-B2C66EA0F03D}"/>
          </ac:spMkLst>
        </pc:spChg>
        <pc:spChg chg="del">
          <ac:chgData name="Craig Tunnicliffe" userId="fabd7200-6d43-43df-8e9e-84aa0d93d691" providerId="ADAL" clId="{47AAF7F7-2053-42D8-BC62-372BA965C3B7}" dt="2021-09-23T00:55:37.507" v="129" actId="26606"/>
          <ac:spMkLst>
            <pc:docMk/>
            <pc:sldMk cId="138935033" sldId="336"/>
            <ac:spMk id="14" creationId="{70BEB1E7-2F88-40BC-B73D-42E5B6F80BFC}"/>
          </ac:spMkLst>
        </pc:spChg>
        <pc:spChg chg="del">
          <ac:chgData name="Craig Tunnicliffe" userId="fabd7200-6d43-43df-8e9e-84aa0d93d691" providerId="ADAL" clId="{47AAF7F7-2053-42D8-BC62-372BA965C3B7}" dt="2021-09-23T00:55:37.507" v="129" actId="26606"/>
          <ac:spMkLst>
            <pc:docMk/>
            <pc:sldMk cId="138935033" sldId="336"/>
            <ac:spMk id="16" creationId="{A7B99495-F43F-4D80-A44F-2CB4764EB90B}"/>
          </ac:spMkLst>
        </pc:spChg>
        <pc:spChg chg="add del">
          <ac:chgData name="Craig Tunnicliffe" userId="fabd7200-6d43-43df-8e9e-84aa0d93d691" providerId="ADAL" clId="{47AAF7F7-2053-42D8-BC62-372BA965C3B7}" dt="2021-09-23T01:51:49.672" v="1141" actId="26606"/>
          <ac:spMkLst>
            <pc:docMk/>
            <pc:sldMk cId="138935033" sldId="336"/>
            <ac:spMk id="21" creationId="{45D37F4E-DDB4-456B-97E0-9937730A039F}"/>
          </ac:spMkLst>
        </pc:spChg>
        <pc:spChg chg="add del">
          <ac:chgData name="Craig Tunnicliffe" userId="fabd7200-6d43-43df-8e9e-84aa0d93d691" providerId="ADAL" clId="{47AAF7F7-2053-42D8-BC62-372BA965C3B7}" dt="2021-09-23T01:51:49.672" v="1141" actId="26606"/>
          <ac:spMkLst>
            <pc:docMk/>
            <pc:sldMk cId="138935033" sldId="336"/>
            <ac:spMk id="23" creationId="{B2DD41CD-8F47-4F56-AD12-4E2FF7696987}"/>
          </ac:spMkLst>
        </pc:spChg>
        <pc:spChg chg="add">
          <ac:chgData name="Craig Tunnicliffe" userId="fabd7200-6d43-43df-8e9e-84aa0d93d691" providerId="ADAL" clId="{47AAF7F7-2053-42D8-BC62-372BA965C3B7}" dt="2021-09-23T01:51:49.672" v="1141" actId="26606"/>
          <ac:spMkLst>
            <pc:docMk/>
            <pc:sldMk cId="138935033" sldId="336"/>
            <ac:spMk id="28" creationId="{4F7EBAE4-9945-4473-9E34-B2C66EA0F03D}"/>
          </ac:spMkLst>
        </pc:spChg>
        <pc:spChg chg="add">
          <ac:chgData name="Craig Tunnicliffe" userId="fabd7200-6d43-43df-8e9e-84aa0d93d691" providerId="ADAL" clId="{47AAF7F7-2053-42D8-BC62-372BA965C3B7}" dt="2021-09-23T01:51:49.672" v="1141" actId="26606"/>
          <ac:spMkLst>
            <pc:docMk/>
            <pc:sldMk cId="138935033" sldId="336"/>
            <ac:spMk id="30" creationId="{70BEB1E7-2F88-40BC-B73D-42E5B6F80BFC}"/>
          </ac:spMkLst>
        </pc:spChg>
        <pc:spChg chg="add">
          <ac:chgData name="Craig Tunnicliffe" userId="fabd7200-6d43-43df-8e9e-84aa0d93d691" providerId="ADAL" clId="{47AAF7F7-2053-42D8-BC62-372BA965C3B7}" dt="2021-09-23T01:51:49.672" v="1141" actId="26606"/>
          <ac:spMkLst>
            <pc:docMk/>
            <pc:sldMk cId="138935033" sldId="336"/>
            <ac:spMk id="32" creationId="{A7B99495-F43F-4D80-A44F-2CB4764EB90B}"/>
          </ac:spMkLst>
        </pc:spChg>
        <pc:picChg chg="mod">
          <ac:chgData name="Craig Tunnicliffe" userId="fabd7200-6d43-43df-8e9e-84aa0d93d691" providerId="ADAL" clId="{47AAF7F7-2053-42D8-BC62-372BA965C3B7}" dt="2021-09-23T01:51:49.672" v="1141" actId="26606"/>
          <ac:picMkLst>
            <pc:docMk/>
            <pc:sldMk cId="138935033" sldId="336"/>
            <ac:picMk id="7" creationId="{DD80AA82-52BB-41E0-AA19-D4AEC8872230}"/>
          </ac:picMkLst>
        </pc:picChg>
      </pc:sldChg>
      <pc:sldChg chg="modSp mod modAnim">
        <pc:chgData name="Craig Tunnicliffe" userId="fabd7200-6d43-43df-8e9e-84aa0d93d691" providerId="ADAL" clId="{47AAF7F7-2053-42D8-BC62-372BA965C3B7}" dt="2021-09-23T04:18:43.144" v="2520"/>
        <pc:sldMkLst>
          <pc:docMk/>
          <pc:sldMk cId="1235811054" sldId="339"/>
        </pc:sldMkLst>
        <pc:spChg chg="mod">
          <ac:chgData name="Craig Tunnicliffe" userId="fabd7200-6d43-43df-8e9e-84aa0d93d691" providerId="ADAL" clId="{47AAF7F7-2053-42D8-BC62-372BA965C3B7}" dt="2021-09-23T04:18:08.754" v="2518" actId="255"/>
          <ac:spMkLst>
            <pc:docMk/>
            <pc:sldMk cId="1235811054" sldId="339"/>
            <ac:spMk id="13" creationId="{265BEEEB-C965-402F-B778-B1CD1494ACE6}"/>
          </ac:spMkLst>
        </pc:spChg>
      </pc:sldChg>
      <pc:sldChg chg="addSp delSp modSp mod setBg setClrOvrMap">
        <pc:chgData name="Craig Tunnicliffe" userId="fabd7200-6d43-43df-8e9e-84aa0d93d691" providerId="ADAL" clId="{47AAF7F7-2053-42D8-BC62-372BA965C3B7}" dt="2021-09-23T04:06:08.192" v="2416" actId="123"/>
        <pc:sldMkLst>
          <pc:docMk/>
          <pc:sldMk cId="3440652369" sldId="353"/>
        </pc:sldMkLst>
        <pc:spChg chg="mod">
          <ac:chgData name="Craig Tunnicliffe" userId="fabd7200-6d43-43df-8e9e-84aa0d93d691" providerId="ADAL" clId="{47AAF7F7-2053-42D8-BC62-372BA965C3B7}" dt="2021-09-23T03:54:11.832" v="2311" actId="26606"/>
          <ac:spMkLst>
            <pc:docMk/>
            <pc:sldMk cId="3440652369" sldId="353"/>
            <ac:spMk id="2" creationId="{00000000-0000-0000-0000-000000000000}"/>
          </ac:spMkLst>
        </pc:spChg>
        <pc:spChg chg="mod">
          <ac:chgData name="Craig Tunnicliffe" userId="fabd7200-6d43-43df-8e9e-84aa0d93d691" providerId="ADAL" clId="{47AAF7F7-2053-42D8-BC62-372BA965C3B7}" dt="2021-09-23T04:06:08.192" v="2416" actId="123"/>
          <ac:spMkLst>
            <pc:docMk/>
            <pc:sldMk cId="3440652369" sldId="353"/>
            <ac:spMk id="3" creationId="{00000000-0000-0000-0000-000000000000}"/>
          </ac:spMkLst>
        </pc:spChg>
        <pc:spChg chg="add del">
          <ac:chgData name="Craig Tunnicliffe" userId="fabd7200-6d43-43df-8e9e-84aa0d93d691" providerId="ADAL" clId="{47AAF7F7-2053-42D8-BC62-372BA965C3B7}" dt="2021-09-23T03:54:11.832" v="2311" actId="26606"/>
          <ac:spMkLst>
            <pc:docMk/>
            <pc:sldMk cId="3440652369" sldId="353"/>
            <ac:spMk id="10" creationId="{DB304A14-32D0-4873-B914-423ED7B8DAFD}"/>
          </ac:spMkLst>
        </pc:spChg>
        <pc:spChg chg="add del">
          <ac:chgData name="Craig Tunnicliffe" userId="fabd7200-6d43-43df-8e9e-84aa0d93d691" providerId="ADAL" clId="{47AAF7F7-2053-42D8-BC62-372BA965C3B7}" dt="2021-09-23T03:54:11.832" v="2311" actId="26606"/>
          <ac:spMkLst>
            <pc:docMk/>
            <pc:sldMk cId="3440652369" sldId="353"/>
            <ac:spMk id="12" creationId="{1D460C86-854F-4FB3-ABC2-E823D8FEB9DB}"/>
          </ac:spMkLst>
        </pc:spChg>
        <pc:spChg chg="add del">
          <ac:chgData name="Craig Tunnicliffe" userId="fabd7200-6d43-43df-8e9e-84aa0d93d691" providerId="ADAL" clId="{47AAF7F7-2053-42D8-BC62-372BA965C3B7}" dt="2021-09-23T03:54:11.832" v="2311" actId="26606"/>
          <ac:spMkLst>
            <pc:docMk/>
            <pc:sldMk cId="3440652369" sldId="353"/>
            <ac:spMk id="14" creationId="{BB48116A-278A-4CC5-89D3-9DE8E8FF1245}"/>
          </ac:spMkLst>
        </pc:spChg>
        <pc:spChg chg="add">
          <ac:chgData name="Craig Tunnicliffe" userId="fabd7200-6d43-43df-8e9e-84aa0d93d691" providerId="ADAL" clId="{47AAF7F7-2053-42D8-BC62-372BA965C3B7}" dt="2021-09-23T03:54:11.832" v="2311" actId="26606"/>
          <ac:spMkLst>
            <pc:docMk/>
            <pc:sldMk cId="3440652369" sldId="353"/>
            <ac:spMk id="19" creationId="{9228552E-C8B1-4A80-8448-0787CE0FC704}"/>
          </ac:spMkLst>
        </pc:spChg>
        <pc:picChg chg="mod ord">
          <ac:chgData name="Craig Tunnicliffe" userId="fabd7200-6d43-43df-8e9e-84aa0d93d691" providerId="ADAL" clId="{47AAF7F7-2053-42D8-BC62-372BA965C3B7}" dt="2021-09-23T04:03:08.334" v="2377" actId="29295"/>
          <ac:picMkLst>
            <pc:docMk/>
            <pc:sldMk cId="3440652369" sldId="353"/>
            <ac:picMk id="5" creationId="{2276A2B0-58FA-4CF1-B7AB-86B28995C883}"/>
          </ac:picMkLst>
        </pc:picChg>
      </pc:sldChg>
      <pc:sldChg chg="addSp delSp modSp mod setBg delAnim modAnim setClrOvrMap chgLayout">
        <pc:chgData name="Craig Tunnicliffe" userId="fabd7200-6d43-43df-8e9e-84aa0d93d691" providerId="ADAL" clId="{47AAF7F7-2053-42D8-BC62-372BA965C3B7}" dt="2021-09-23T04:34:30.244" v="2555"/>
        <pc:sldMkLst>
          <pc:docMk/>
          <pc:sldMk cId="3089220030" sldId="354"/>
        </pc:sldMkLst>
        <pc:spChg chg="mod ord">
          <ac:chgData name="Craig Tunnicliffe" userId="fabd7200-6d43-43df-8e9e-84aa0d93d691" providerId="ADAL" clId="{47AAF7F7-2053-42D8-BC62-372BA965C3B7}" dt="2021-09-23T02:21:10.615" v="1322" actId="26606"/>
          <ac:spMkLst>
            <pc:docMk/>
            <pc:sldMk cId="3089220030" sldId="354"/>
            <ac:spMk id="2" creationId="{00000000-0000-0000-0000-000000000000}"/>
          </ac:spMkLst>
        </pc:spChg>
        <pc:spChg chg="add del mod">
          <ac:chgData name="Craig Tunnicliffe" userId="fabd7200-6d43-43df-8e9e-84aa0d93d691" providerId="ADAL" clId="{47AAF7F7-2053-42D8-BC62-372BA965C3B7}" dt="2021-09-23T00:57:06.110" v="132" actId="6264"/>
          <ac:spMkLst>
            <pc:docMk/>
            <pc:sldMk cId="3089220030" sldId="354"/>
            <ac:spMk id="3" creationId="{0D97AF7A-886D-4286-9A36-C17649534F1A}"/>
          </ac:spMkLst>
        </pc:spChg>
        <pc:spChg chg="add mod ord">
          <ac:chgData name="Craig Tunnicliffe" userId="fabd7200-6d43-43df-8e9e-84aa0d93d691" providerId="ADAL" clId="{47AAF7F7-2053-42D8-BC62-372BA965C3B7}" dt="2021-09-23T03:18:19.816" v="1698" actId="27636"/>
          <ac:spMkLst>
            <pc:docMk/>
            <pc:sldMk cId="3089220030" sldId="354"/>
            <ac:spMk id="4" creationId="{984F7DCD-A394-48B8-9A6C-CE38C7B2B71A}"/>
          </ac:spMkLst>
        </pc:spChg>
        <pc:spChg chg="add del mod">
          <ac:chgData name="Craig Tunnicliffe" userId="fabd7200-6d43-43df-8e9e-84aa0d93d691" providerId="ADAL" clId="{47AAF7F7-2053-42D8-BC62-372BA965C3B7}" dt="2021-09-23T02:18:36.169" v="1316" actId="6264"/>
          <ac:spMkLst>
            <pc:docMk/>
            <pc:sldMk cId="3089220030" sldId="354"/>
            <ac:spMk id="5" creationId="{3CB1CDBB-DC64-42DA-AE9C-C2F54DCE7BC5}"/>
          </ac:spMkLst>
        </pc:spChg>
        <pc:spChg chg="del mod">
          <ac:chgData name="Craig Tunnicliffe" userId="fabd7200-6d43-43df-8e9e-84aa0d93d691" providerId="ADAL" clId="{47AAF7F7-2053-42D8-BC62-372BA965C3B7}" dt="2021-09-23T00:59:26.298" v="164" actId="478"/>
          <ac:spMkLst>
            <pc:docMk/>
            <pc:sldMk cId="3089220030" sldId="354"/>
            <ac:spMk id="6" creationId="{A4C4480C-0CA6-44D3-A0F4-81A4F578E380}"/>
          </ac:spMkLst>
        </pc:spChg>
        <pc:spChg chg="del mod">
          <ac:chgData name="Craig Tunnicliffe" userId="fabd7200-6d43-43df-8e9e-84aa0d93d691" providerId="ADAL" clId="{47AAF7F7-2053-42D8-BC62-372BA965C3B7}" dt="2021-09-23T00:59:27.181" v="165" actId="478"/>
          <ac:spMkLst>
            <pc:docMk/>
            <pc:sldMk cId="3089220030" sldId="354"/>
            <ac:spMk id="7" creationId="{5FE0362E-CD79-43B5-B903-0A18C3E3E048}"/>
          </ac:spMkLst>
        </pc:spChg>
        <pc:spChg chg="del">
          <ac:chgData name="Craig Tunnicliffe" userId="fabd7200-6d43-43df-8e9e-84aa0d93d691" providerId="ADAL" clId="{47AAF7F7-2053-42D8-BC62-372BA965C3B7}" dt="2021-09-23T00:59:28.015" v="166" actId="478"/>
          <ac:spMkLst>
            <pc:docMk/>
            <pc:sldMk cId="3089220030" sldId="354"/>
            <ac:spMk id="8" creationId="{99232781-C90E-48DC-BB99-2EDA8D5C31F3}"/>
          </ac:spMkLst>
        </pc:spChg>
        <pc:spChg chg="mod">
          <ac:chgData name="Craig Tunnicliffe" userId="fabd7200-6d43-43df-8e9e-84aa0d93d691" providerId="ADAL" clId="{47AAF7F7-2053-42D8-BC62-372BA965C3B7}" dt="2021-09-23T00:57:40.750" v="137" actId="21"/>
          <ac:spMkLst>
            <pc:docMk/>
            <pc:sldMk cId="3089220030" sldId="354"/>
            <ac:spMk id="9" creationId="{75D6FC34-A24A-4A75-B324-1B14049115B8}"/>
          </ac:spMkLst>
        </pc:spChg>
        <pc:spChg chg="add del mod">
          <ac:chgData name="Craig Tunnicliffe" userId="fabd7200-6d43-43df-8e9e-84aa0d93d691" providerId="ADAL" clId="{47AAF7F7-2053-42D8-BC62-372BA965C3B7}" dt="2021-09-23T02:18:36.169" v="1316" actId="6264"/>
          <ac:spMkLst>
            <pc:docMk/>
            <pc:sldMk cId="3089220030" sldId="354"/>
            <ac:spMk id="10" creationId="{251769B6-2580-4277-9BFA-7A653AD3E6D0}"/>
          </ac:spMkLst>
        </pc:spChg>
        <pc:spChg chg="add">
          <ac:chgData name="Craig Tunnicliffe" userId="fabd7200-6d43-43df-8e9e-84aa0d93d691" providerId="ADAL" clId="{47AAF7F7-2053-42D8-BC62-372BA965C3B7}" dt="2021-09-23T02:21:10.615" v="1322" actId="26606"/>
          <ac:spMkLst>
            <pc:docMk/>
            <pc:sldMk cId="3089220030" sldId="354"/>
            <ac:spMk id="17" creationId="{C5E6CFF1-2F42-4E10-9A97-F116F46F53FE}"/>
          </ac:spMkLst>
        </pc:spChg>
        <pc:picChg chg="add mod ord">
          <ac:chgData name="Craig Tunnicliffe" userId="fabd7200-6d43-43df-8e9e-84aa0d93d691" providerId="ADAL" clId="{47AAF7F7-2053-42D8-BC62-372BA965C3B7}" dt="2021-09-23T03:18:48.031" v="1699" actId="29295"/>
          <ac:picMkLst>
            <pc:docMk/>
            <pc:sldMk cId="3089220030" sldId="354"/>
            <ac:picMk id="12" creationId="{79ED810F-8C42-4487-9FF0-41519920BEB1}"/>
          </ac:picMkLst>
        </pc:picChg>
        <pc:cxnChg chg="add">
          <ac:chgData name="Craig Tunnicliffe" userId="fabd7200-6d43-43df-8e9e-84aa0d93d691" providerId="ADAL" clId="{47AAF7F7-2053-42D8-BC62-372BA965C3B7}" dt="2021-09-23T02:21:10.615" v="1322" actId="26606"/>
          <ac:cxnSpMkLst>
            <pc:docMk/>
            <pc:sldMk cId="3089220030" sldId="354"/>
            <ac:cxnSpMk id="19" creationId="{67182200-4859-4C8D-BCBB-55B245C28BA3}"/>
          </ac:cxnSpMkLst>
        </pc:cxnChg>
      </pc:sldChg>
      <pc:sldChg chg="modSp">
        <pc:chgData name="Craig Tunnicliffe" userId="fabd7200-6d43-43df-8e9e-84aa0d93d691" providerId="ADAL" clId="{47AAF7F7-2053-42D8-BC62-372BA965C3B7}" dt="2021-09-23T04:20:27.314" v="2521" actId="20577"/>
        <pc:sldMkLst>
          <pc:docMk/>
          <pc:sldMk cId="801585866" sldId="355"/>
        </pc:sldMkLst>
        <pc:spChg chg="mod">
          <ac:chgData name="Craig Tunnicliffe" userId="fabd7200-6d43-43df-8e9e-84aa0d93d691" providerId="ADAL" clId="{47AAF7F7-2053-42D8-BC62-372BA965C3B7}" dt="2021-09-23T04:20:27.314" v="2521" actId="20577"/>
          <ac:spMkLst>
            <pc:docMk/>
            <pc:sldMk cId="801585866" sldId="355"/>
            <ac:spMk id="5" creationId="{00000000-0000-0000-0000-000000000000}"/>
          </ac:spMkLst>
        </pc:spChg>
      </pc:sldChg>
      <pc:sldChg chg="addSp delSp modSp mod setBg delAnim modAnim chgLayout">
        <pc:chgData name="Craig Tunnicliffe" userId="fabd7200-6d43-43df-8e9e-84aa0d93d691" providerId="ADAL" clId="{47AAF7F7-2053-42D8-BC62-372BA965C3B7}" dt="2021-09-23T04:16:20.753" v="2516"/>
        <pc:sldMkLst>
          <pc:docMk/>
          <pc:sldMk cId="825355546" sldId="356"/>
        </pc:sldMkLst>
        <pc:spChg chg="mod ord">
          <ac:chgData name="Craig Tunnicliffe" userId="fabd7200-6d43-43df-8e9e-84aa0d93d691" providerId="ADAL" clId="{47AAF7F7-2053-42D8-BC62-372BA965C3B7}" dt="2021-09-23T04:16:14.438" v="2515" actId="1076"/>
          <ac:spMkLst>
            <pc:docMk/>
            <pc:sldMk cId="825355546" sldId="356"/>
            <ac:spMk id="2" creationId="{00000000-0000-0000-0000-000000000000}"/>
          </ac:spMkLst>
        </pc:spChg>
        <pc:spChg chg="add del mod">
          <ac:chgData name="Craig Tunnicliffe" userId="fabd7200-6d43-43df-8e9e-84aa0d93d691" providerId="ADAL" clId="{47AAF7F7-2053-42D8-BC62-372BA965C3B7}" dt="2021-09-23T00:58:00.986" v="140" actId="6264"/>
          <ac:spMkLst>
            <pc:docMk/>
            <pc:sldMk cId="825355546" sldId="356"/>
            <ac:spMk id="3" creationId="{590B6DE4-3AED-491C-B49E-1438F473A3BA}"/>
          </ac:spMkLst>
        </pc:spChg>
        <pc:spChg chg="add mod ord">
          <ac:chgData name="Craig Tunnicliffe" userId="fabd7200-6d43-43df-8e9e-84aa0d93d691" providerId="ADAL" clId="{47AAF7F7-2053-42D8-BC62-372BA965C3B7}" dt="2021-09-23T04:16:08.197" v="2513" actId="14100"/>
          <ac:spMkLst>
            <pc:docMk/>
            <pc:sldMk cId="825355546" sldId="356"/>
            <ac:spMk id="4" creationId="{8CB72F46-0C7B-44B7-86D5-0AD59AF12475}"/>
          </ac:spMkLst>
        </pc:spChg>
        <pc:spChg chg="del mod">
          <ac:chgData name="Craig Tunnicliffe" userId="fabd7200-6d43-43df-8e9e-84aa0d93d691" providerId="ADAL" clId="{47AAF7F7-2053-42D8-BC62-372BA965C3B7}" dt="2021-09-23T00:59:14.148" v="156" actId="478"/>
          <ac:spMkLst>
            <pc:docMk/>
            <pc:sldMk cId="825355546" sldId="356"/>
            <ac:spMk id="6" creationId="{C9E536E2-B1D1-4AE6-A8B1-9BE510A504B7}"/>
          </ac:spMkLst>
        </pc:spChg>
        <pc:spChg chg="del mod">
          <ac:chgData name="Craig Tunnicliffe" userId="fabd7200-6d43-43df-8e9e-84aa0d93d691" providerId="ADAL" clId="{47AAF7F7-2053-42D8-BC62-372BA965C3B7}" dt="2021-09-23T00:59:15.150" v="157" actId="478"/>
          <ac:spMkLst>
            <pc:docMk/>
            <pc:sldMk cId="825355546" sldId="356"/>
            <ac:spMk id="7" creationId="{8872B191-629C-42D3-8702-791CDE68965F}"/>
          </ac:spMkLst>
        </pc:spChg>
        <pc:spChg chg="del">
          <ac:chgData name="Craig Tunnicliffe" userId="fabd7200-6d43-43df-8e9e-84aa0d93d691" providerId="ADAL" clId="{47AAF7F7-2053-42D8-BC62-372BA965C3B7}" dt="2021-09-23T00:59:15.916" v="158" actId="478"/>
          <ac:spMkLst>
            <pc:docMk/>
            <pc:sldMk cId="825355546" sldId="356"/>
            <ac:spMk id="8" creationId="{CB1F4209-907E-43E7-907E-2F406C9B2F73}"/>
          </ac:spMkLst>
        </pc:spChg>
        <pc:spChg chg="del mod">
          <ac:chgData name="Craig Tunnicliffe" userId="fabd7200-6d43-43df-8e9e-84aa0d93d691" providerId="ADAL" clId="{47AAF7F7-2053-42D8-BC62-372BA965C3B7}" dt="2021-09-23T00:59:16.708" v="159" actId="478"/>
          <ac:spMkLst>
            <pc:docMk/>
            <pc:sldMk cId="825355546" sldId="356"/>
            <ac:spMk id="9" creationId="{A1887EAC-38A9-40A8-B757-12AE7CA759AF}"/>
          </ac:spMkLst>
        </pc:spChg>
        <pc:spChg chg="del mod">
          <ac:chgData name="Craig Tunnicliffe" userId="fabd7200-6d43-43df-8e9e-84aa0d93d691" providerId="ADAL" clId="{47AAF7F7-2053-42D8-BC62-372BA965C3B7}" dt="2021-09-23T00:59:17.490" v="161" actId="478"/>
          <ac:spMkLst>
            <pc:docMk/>
            <pc:sldMk cId="825355546" sldId="356"/>
            <ac:spMk id="11" creationId="{CEB30411-6070-424E-802F-B8E38FE94679}"/>
          </ac:spMkLst>
        </pc:spChg>
        <pc:spChg chg="del mod">
          <ac:chgData name="Craig Tunnicliffe" userId="fabd7200-6d43-43df-8e9e-84aa0d93d691" providerId="ADAL" clId="{47AAF7F7-2053-42D8-BC62-372BA965C3B7}" dt="2021-09-23T00:59:18.251" v="162" actId="478"/>
          <ac:spMkLst>
            <pc:docMk/>
            <pc:sldMk cId="825355546" sldId="356"/>
            <ac:spMk id="12" creationId="{81317E74-EBEA-4BDF-B223-D9915AED98BF}"/>
          </ac:spMkLst>
        </pc:spChg>
        <pc:spChg chg="add">
          <ac:chgData name="Craig Tunnicliffe" userId="fabd7200-6d43-43df-8e9e-84aa0d93d691" providerId="ADAL" clId="{47AAF7F7-2053-42D8-BC62-372BA965C3B7}" dt="2021-09-23T02:39:11.327" v="1527" actId="26606"/>
          <ac:spMkLst>
            <pc:docMk/>
            <pc:sldMk cId="825355546" sldId="356"/>
            <ac:spMk id="15" creationId="{79BB35BC-D5C2-4C8B-A22A-A71E6191913B}"/>
          </ac:spMkLst>
        </pc:spChg>
        <pc:picChg chg="add mod">
          <ac:chgData name="Craig Tunnicliffe" userId="fabd7200-6d43-43df-8e9e-84aa0d93d691" providerId="ADAL" clId="{47AAF7F7-2053-42D8-BC62-372BA965C3B7}" dt="2021-09-23T02:39:11.327" v="1527" actId="26606"/>
          <ac:picMkLst>
            <pc:docMk/>
            <pc:sldMk cId="825355546" sldId="356"/>
            <ac:picMk id="10" creationId="{BDE1F88A-6205-435C-9CD4-EBD5B8D963C1}"/>
          </ac:picMkLst>
        </pc:picChg>
      </pc:sldChg>
      <pc:sldChg chg="modSp modAnim">
        <pc:chgData name="Craig Tunnicliffe" userId="fabd7200-6d43-43df-8e9e-84aa0d93d691" providerId="ADAL" clId="{47AAF7F7-2053-42D8-BC62-372BA965C3B7}" dt="2021-09-23T01:06:05.330" v="577" actId="20577"/>
        <pc:sldMkLst>
          <pc:docMk/>
          <pc:sldMk cId="3017411014" sldId="362"/>
        </pc:sldMkLst>
        <pc:spChg chg="mod">
          <ac:chgData name="Craig Tunnicliffe" userId="fabd7200-6d43-43df-8e9e-84aa0d93d691" providerId="ADAL" clId="{47AAF7F7-2053-42D8-BC62-372BA965C3B7}" dt="2021-09-23T01:06:05.330" v="577" actId="20577"/>
          <ac:spMkLst>
            <pc:docMk/>
            <pc:sldMk cId="3017411014" sldId="362"/>
            <ac:spMk id="3" creationId="{5C9F44DD-FF08-4C99-82D1-8FA86E408DBC}"/>
          </ac:spMkLst>
        </pc:spChg>
      </pc:sldChg>
      <pc:sldChg chg="addSp delSp modSp mod">
        <pc:chgData name="Craig Tunnicliffe" userId="fabd7200-6d43-43df-8e9e-84aa0d93d691" providerId="ADAL" clId="{47AAF7F7-2053-42D8-BC62-372BA965C3B7}" dt="2021-09-23T04:13:23.883" v="2492" actId="313"/>
        <pc:sldMkLst>
          <pc:docMk/>
          <pc:sldMk cId="1411988801" sldId="363"/>
        </pc:sldMkLst>
        <pc:spChg chg="mod">
          <ac:chgData name="Craig Tunnicliffe" userId="fabd7200-6d43-43df-8e9e-84aa0d93d691" providerId="ADAL" clId="{47AAF7F7-2053-42D8-BC62-372BA965C3B7}" dt="2021-09-23T01:50:14.921" v="1081" actId="26606"/>
          <ac:spMkLst>
            <pc:docMk/>
            <pc:sldMk cId="1411988801" sldId="363"/>
            <ac:spMk id="2" creationId="{DD40D6BB-AABC-44FD-BF7A-7CF73695F973}"/>
          </ac:spMkLst>
        </pc:spChg>
        <pc:spChg chg="mod">
          <ac:chgData name="Craig Tunnicliffe" userId="fabd7200-6d43-43df-8e9e-84aa0d93d691" providerId="ADAL" clId="{47AAF7F7-2053-42D8-BC62-372BA965C3B7}" dt="2021-09-23T04:13:23.883" v="2492" actId="313"/>
          <ac:spMkLst>
            <pc:docMk/>
            <pc:sldMk cId="1411988801" sldId="363"/>
            <ac:spMk id="3" creationId="{A81215E1-CC02-49B3-A9DD-5FCACB4713DD}"/>
          </ac:spMkLst>
        </pc:spChg>
        <pc:spChg chg="del">
          <ac:chgData name="Craig Tunnicliffe" userId="fabd7200-6d43-43df-8e9e-84aa0d93d691" providerId="ADAL" clId="{47AAF7F7-2053-42D8-BC62-372BA965C3B7}" dt="2021-09-23T00:55:32.207" v="128" actId="26606"/>
          <ac:spMkLst>
            <pc:docMk/>
            <pc:sldMk cId="1411988801" sldId="363"/>
            <ac:spMk id="12" creationId="{D2B783EE-0239-4717-BBEA-8C9EAC61C824}"/>
          </ac:spMkLst>
        </pc:spChg>
        <pc:spChg chg="del">
          <ac:chgData name="Craig Tunnicliffe" userId="fabd7200-6d43-43df-8e9e-84aa0d93d691" providerId="ADAL" clId="{47AAF7F7-2053-42D8-BC62-372BA965C3B7}" dt="2021-09-23T00:55:32.207" v="128" actId="26606"/>
          <ac:spMkLst>
            <pc:docMk/>
            <pc:sldMk cId="1411988801" sldId="363"/>
            <ac:spMk id="14" creationId="{A7B99495-F43F-4D80-A44F-2CB4764EB90B}"/>
          </ac:spMkLst>
        </pc:spChg>
        <pc:spChg chg="del">
          <ac:chgData name="Craig Tunnicliffe" userId="fabd7200-6d43-43df-8e9e-84aa0d93d691" providerId="ADAL" clId="{47AAF7F7-2053-42D8-BC62-372BA965C3B7}" dt="2021-09-23T00:55:32.207" v="128" actId="26606"/>
          <ac:spMkLst>
            <pc:docMk/>
            <pc:sldMk cId="1411988801" sldId="363"/>
            <ac:spMk id="16" creationId="{70BEB1E7-2F88-40BC-B73D-42E5B6F80BFC}"/>
          </ac:spMkLst>
        </pc:spChg>
        <pc:spChg chg="add del">
          <ac:chgData name="Craig Tunnicliffe" userId="fabd7200-6d43-43df-8e9e-84aa0d93d691" providerId="ADAL" clId="{47AAF7F7-2053-42D8-BC62-372BA965C3B7}" dt="2021-09-23T01:49:49.199" v="1080" actId="26606"/>
          <ac:spMkLst>
            <pc:docMk/>
            <pc:sldMk cId="1411988801" sldId="363"/>
            <ac:spMk id="21" creationId="{352BEC0E-22F8-46D0-9632-375DB541B06C}"/>
          </ac:spMkLst>
        </pc:spChg>
        <pc:spChg chg="add del">
          <ac:chgData name="Craig Tunnicliffe" userId="fabd7200-6d43-43df-8e9e-84aa0d93d691" providerId="ADAL" clId="{47AAF7F7-2053-42D8-BC62-372BA965C3B7}" dt="2021-09-23T01:49:49.199" v="1080" actId="26606"/>
          <ac:spMkLst>
            <pc:docMk/>
            <pc:sldMk cId="1411988801" sldId="363"/>
            <ac:spMk id="23" creationId="{3FCFB1DE-0B7E-48CC-BA90-B2AB0889F9D6}"/>
          </ac:spMkLst>
        </pc:spChg>
        <pc:spChg chg="add del">
          <ac:chgData name="Craig Tunnicliffe" userId="fabd7200-6d43-43df-8e9e-84aa0d93d691" providerId="ADAL" clId="{47AAF7F7-2053-42D8-BC62-372BA965C3B7}" dt="2021-09-23T01:50:14.921" v="1081" actId="26606"/>
          <ac:spMkLst>
            <pc:docMk/>
            <pc:sldMk cId="1411988801" sldId="363"/>
            <ac:spMk id="28" creationId="{6ECA6DCB-B7E1-40A9-9524-540C6DA40B1B}"/>
          </ac:spMkLst>
        </pc:spChg>
        <pc:spChg chg="add del">
          <ac:chgData name="Craig Tunnicliffe" userId="fabd7200-6d43-43df-8e9e-84aa0d93d691" providerId="ADAL" clId="{47AAF7F7-2053-42D8-BC62-372BA965C3B7}" dt="2021-09-23T01:50:14.921" v="1081" actId="26606"/>
          <ac:spMkLst>
            <pc:docMk/>
            <pc:sldMk cId="1411988801" sldId="363"/>
            <ac:spMk id="34" creationId="{3873B707-463F-40B0-8227-E8CC6C67EB25}"/>
          </ac:spMkLst>
        </pc:spChg>
        <pc:spChg chg="add del">
          <ac:chgData name="Craig Tunnicliffe" userId="fabd7200-6d43-43df-8e9e-84aa0d93d691" providerId="ADAL" clId="{47AAF7F7-2053-42D8-BC62-372BA965C3B7}" dt="2021-09-23T01:50:14.921" v="1081" actId="26606"/>
          <ac:spMkLst>
            <pc:docMk/>
            <pc:sldMk cId="1411988801" sldId="363"/>
            <ac:spMk id="36" creationId="{C13237C8-E62C-4F0D-A318-BD6FB6C2D138}"/>
          </ac:spMkLst>
        </pc:spChg>
        <pc:spChg chg="add del">
          <ac:chgData name="Craig Tunnicliffe" userId="fabd7200-6d43-43df-8e9e-84aa0d93d691" providerId="ADAL" clId="{47AAF7F7-2053-42D8-BC62-372BA965C3B7}" dt="2021-09-23T01:50:14.921" v="1081" actId="26606"/>
          <ac:spMkLst>
            <pc:docMk/>
            <pc:sldMk cId="1411988801" sldId="363"/>
            <ac:spMk id="38" creationId="{19C9EAEA-39D0-4B0E-A0EB-51E7B26740B1}"/>
          </ac:spMkLst>
        </pc:spChg>
        <pc:spChg chg="add del">
          <ac:chgData name="Craig Tunnicliffe" userId="fabd7200-6d43-43df-8e9e-84aa0d93d691" providerId="ADAL" clId="{47AAF7F7-2053-42D8-BC62-372BA965C3B7}" dt="2021-09-23T01:50:14.921" v="1081" actId="26606"/>
          <ac:spMkLst>
            <pc:docMk/>
            <pc:sldMk cId="1411988801" sldId="363"/>
            <ac:spMk id="40" creationId="{8CB5D2D7-DF65-4E86-BFBA-FFB9B5ACEB64}"/>
          </ac:spMkLst>
        </pc:spChg>
        <pc:spChg chg="add">
          <ac:chgData name="Craig Tunnicliffe" userId="fabd7200-6d43-43df-8e9e-84aa0d93d691" providerId="ADAL" clId="{47AAF7F7-2053-42D8-BC62-372BA965C3B7}" dt="2021-09-23T01:50:14.921" v="1081" actId="26606"/>
          <ac:spMkLst>
            <pc:docMk/>
            <pc:sldMk cId="1411988801" sldId="363"/>
            <ac:spMk id="45" creationId="{D2B783EE-0239-4717-BBEA-8C9EAC61C824}"/>
          </ac:spMkLst>
        </pc:spChg>
        <pc:spChg chg="add">
          <ac:chgData name="Craig Tunnicliffe" userId="fabd7200-6d43-43df-8e9e-84aa0d93d691" providerId="ADAL" clId="{47AAF7F7-2053-42D8-BC62-372BA965C3B7}" dt="2021-09-23T01:50:14.921" v="1081" actId="26606"/>
          <ac:spMkLst>
            <pc:docMk/>
            <pc:sldMk cId="1411988801" sldId="363"/>
            <ac:spMk id="47" creationId="{A7B99495-F43F-4D80-A44F-2CB4764EB90B}"/>
          </ac:spMkLst>
        </pc:spChg>
        <pc:spChg chg="add">
          <ac:chgData name="Craig Tunnicliffe" userId="fabd7200-6d43-43df-8e9e-84aa0d93d691" providerId="ADAL" clId="{47AAF7F7-2053-42D8-BC62-372BA965C3B7}" dt="2021-09-23T01:50:14.921" v="1081" actId="26606"/>
          <ac:spMkLst>
            <pc:docMk/>
            <pc:sldMk cId="1411988801" sldId="363"/>
            <ac:spMk id="49" creationId="{70BEB1E7-2F88-40BC-B73D-42E5B6F80BFC}"/>
          </ac:spMkLst>
        </pc:spChg>
        <pc:grpChg chg="add del">
          <ac:chgData name="Craig Tunnicliffe" userId="fabd7200-6d43-43df-8e9e-84aa0d93d691" providerId="ADAL" clId="{47AAF7F7-2053-42D8-BC62-372BA965C3B7}" dt="2021-09-23T01:50:14.921" v="1081" actId="26606"/>
          <ac:grpSpMkLst>
            <pc:docMk/>
            <pc:sldMk cId="1411988801" sldId="363"/>
            <ac:grpSpMk id="30" creationId="{1DE889C7-FAD6-4397-98E2-05D503484459}"/>
          </ac:grpSpMkLst>
        </pc:grpChg>
        <pc:picChg chg="mod ord">
          <ac:chgData name="Craig Tunnicliffe" userId="fabd7200-6d43-43df-8e9e-84aa0d93d691" providerId="ADAL" clId="{47AAF7F7-2053-42D8-BC62-372BA965C3B7}" dt="2021-09-23T01:50:14.921" v="1081" actId="26606"/>
          <ac:picMkLst>
            <pc:docMk/>
            <pc:sldMk cId="1411988801" sldId="363"/>
            <ac:picMk id="5" creationId="{662DCF32-526A-4E1B-BB41-654685F60DF3}"/>
          </ac:picMkLst>
        </pc:picChg>
        <pc:picChg chg="mod ord">
          <ac:chgData name="Craig Tunnicliffe" userId="fabd7200-6d43-43df-8e9e-84aa0d93d691" providerId="ADAL" clId="{47AAF7F7-2053-42D8-BC62-372BA965C3B7}" dt="2021-09-23T01:50:14.921" v="1081" actId="26606"/>
          <ac:picMkLst>
            <pc:docMk/>
            <pc:sldMk cId="1411988801" sldId="363"/>
            <ac:picMk id="7" creationId="{D3DC102E-A16F-4534-BD4B-D6BC1B000660}"/>
          </ac:picMkLst>
        </pc:picChg>
      </pc:sldChg>
      <pc:sldChg chg="addSp delSp modSp mod">
        <pc:chgData name="Craig Tunnicliffe" userId="fabd7200-6d43-43df-8e9e-84aa0d93d691" providerId="ADAL" clId="{47AAF7F7-2053-42D8-BC62-372BA965C3B7}" dt="2021-09-23T04:11:46.634" v="2449" actId="14100"/>
        <pc:sldMkLst>
          <pc:docMk/>
          <pc:sldMk cId="1391077305" sldId="364"/>
        </pc:sldMkLst>
        <pc:spChg chg="mod">
          <ac:chgData name="Craig Tunnicliffe" userId="fabd7200-6d43-43df-8e9e-84aa0d93d691" providerId="ADAL" clId="{47AAF7F7-2053-42D8-BC62-372BA965C3B7}" dt="2021-09-23T01:52:17.262" v="1143" actId="26606"/>
          <ac:spMkLst>
            <pc:docMk/>
            <pc:sldMk cId="1391077305" sldId="364"/>
            <ac:spMk id="2" creationId="{9B99BADA-53C4-45A3-B866-7EAC119671D9}"/>
          </ac:spMkLst>
        </pc:spChg>
        <pc:spChg chg="mod">
          <ac:chgData name="Craig Tunnicliffe" userId="fabd7200-6d43-43df-8e9e-84aa0d93d691" providerId="ADAL" clId="{47AAF7F7-2053-42D8-BC62-372BA965C3B7}" dt="2021-09-23T04:11:46.634" v="2449" actId="14100"/>
          <ac:spMkLst>
            <pc:docMk/>
            <pc:sldMk cId="1391077305" sldId="364"/>
            <ac:spMk id="3" creationId="{F1628019-7660-494C-B5E9-54D0BA2D3947}"/>
          </ac:spMkLst>
        </pc:spChg>
        <pc:spChg chg="del">
          <ac:chgData name="Craig Tunnicliffe" userId="fabd7200-6d43-43df-8e9e-84aa0d93d691" providerId="ADAL" clId="{47AAF7F7-2053-42D8-BC62-372BA965C3B7}" dt="2021-09-23T00:55:45.409" v="130" actId="26606"/>
          <ac:spMkLst>
            <pc:docMk/>
            <pc:sldMk cId="1391077305" sldId="364"/>
            <ac:spMk id="12" creationId="{D2B783EE-0239-4717-BBEA-8C9EAC61C824}"/>
          </ac:spMkLst>
        </pc:spChg>
        <pc:spChg chg="del">
          <ac:chgData name="Craig Tunnicliffe" userId="fabd7200-6d43-43df-8e9e-84aa0d93d691" providerId="ADAL" clId="{47AAF7F7-2053-42D8-BC62-372BA965C3B7}" dt="2021-09-23T00:55:45.409" v="130" actId="26606"/>
          <ac:spMkLst>
            <pc:docMk/>
            <pc:sldMk cId="1391077305" sldId="364"/>
            <ac:spMk id="14" creationId="{A7B99495-F43F-4D80-A44F-2CB4764EB90B}"/>
          </ac:spMkLst>
        </pc:spChg>
        <pc:spChg chg="del">
          <ac:chgData name="Craig Tunnicliffe" userId="fabd7200-6d43-43df-8e9e-84aa0d93d691" providerId="ADAL" clId="{47AAF7F7-2053-42D8-BC62-372BA965C3B7}" dt="2021-09-23T00:55:45.409" v="130" actId="26606"/>
          <ac:spMkLst>
            <pc:docMk/>
            <pc:sldMk cId="1391077305" sldId="364"/>
            <ac:spMk id="16" creationId="{70BEB1E7-2F88-40BC-B73D-42E5B6F80BFC}"/>
          </ac:spMkLst>
        </pc:spChg>
        <pc:spChg chg="add del">
          <ac:chgData name="Craig Tunnicliffe" userId="fabd7200-6d43-43df-8e9e-84aa0d93d691" providerId="ADAL" clId="{47AAF7F7-2053-42D8-BC62-372BA965C3B7}" dt="2021-09-23T01:52:17.262" v="1143" actId="26606"/>
          <ac:spMkLst>
            <pc:docMk/>
            <pc:sldMk cId="1391077305" sldId="364"/>
            <ac:spMk id="21" creationId="{352BEC0E-22F8-46D0-9632-375DB541B06C}"/>
          </ac:spMkLst>
        </pc:spChg>
        <pc:spChg chg="add del">
          <ac:chgData name="Craig Tunnicliffe" userId="fabd7200-6d43-43df-8e9e-84aa0d93d691" providerId="ADAL" clId="{47AAF7F7-2053-42D8-BC62-372BA965C3B7}" dt="2021-09-23T01:52:17.262" v="1143" actId="26606"/>
          <ac:spMkLst>
            <pc:docMk/>
            <pc:sldMk cId="1391077305" sldId="364"/>
            <ac:spMk id="23" creationId="{3FCFB1DE-0B7E-48CC-BA90-B2AB0889F9D6}"/>
          </ac:spMkLst>
        </pc:spChg>
        <pc:spChg chg="add">
          <ac:chgData name="Craig Tunnicliffe" userId="fabd7200-6d43-43df-8e9e-84aa0d93d691" providerId="ADAL" clId="{47AAF7F7-2053-42D8-BC62-372BA965C3B7}" dt="2021-09-23T01:52:17.262" v="1143" actId="26606"/>
          <ac:spMkLst>
            <pc:docMk/>
            <pc:sldMk cId="1391077305" sldId="364"/>
            <ac:spMk id="28" creationId="{D2B783EE-0239-4717-BBEA-8C9EAC61C824}"/>
          </ac:spMkLst>
        </pc:spChg>
        <pc:spChg chg="add">
          <ac:chgData name="Craig Tunnicliffe" userId="fabd7200-6d43-43df-8e9e-84aa0d93d691" providerId="ADAL" clId="{47AAF7F7-2053-42D8-BC62-372BA965C3B7}" dt="2021-09-23T01:52:17.262" v="1143" actId="26606"/>
          <ac:spMkLst>
            <pc:docMk/>
            <pc:sldMk cId="1391077305" sldId="364"/>
            <ac:spMk id="30" creationId="{A7B99495-F43F-4D80-A44F-2CB4764EB90B}"/>
          </ac:spMkLst>
        </pc:spChg>
        <pc:spChg chg="add">
          <ac:chgData name="Craig Tunnicliffe" userId="fabd7200-6d43-43df-8e9e-84aa0d93d691" providerId="ADAL" clId="{47AAF7F7-2053-42D8-BC62-372BA965C3B7}" dt="2021-09-23T01:52:17.262" v="1143" actId="26606"/>
          <ac:spMkLst>
            <pc:docMk/>
            <pc:sldMk cId="1391077305" sldId="364"/>
            <ac:spMk id="32" creationId="{70BEB1E7-2F88-40BC-B73D-42E5B6F80BFC}"/>
          </ac:spMkLst>
        </pc:spChg>
        <pc:picChg chg="mod">
          <ac:chgData name="Craig Tunnicliffe" userId="fabd7200-6d43-43df-8e9e-84aa0d93d691" providerId="ADAL" clId="{47AAF7F7-2053-42D8-BC62-372BA965C3B7}" dt="2021-09-23T01:52:17.262" v="1143" actId="26606"/>
          <ac:picMkLst>
            <pc:docMk/>
            <pc:sldMk cId="1391077305" sldId="364"/>
            <ac:picMk id="5" creationId="{BE57A6B8-A87B-42C7-8896-976DB9409A2B}"/>
          </ac:picMkLst>
        </pc:picChg>
        <pc:picChg chg="mod">
          <ac:chgData name="Craig Tunnicliffe" userId="fabd7200-6d43-43df-8e9e-84aa0d93d691" providerId="ADAL" clId="{47AAF7F7-2053-42D8-BC62-372BA965C3B7}" dt="2021-09-23T01:52:17.262" v="1143" actId="26606"/>
          <ac:picMkLst>
            <pc:docMk/>
            <pc:sldMk cId="1391077305" sldId="364"/>
            <ac:picMk id="7" creationId="{F8B25FFD-C5A7-4B6F-9BB0-FA3894CCDBB8}"/>
          </ac:picMkLst>
        </pc:picChg>
      </pc:sldChg>
      <pc:sldChg chg="addSp delSp modSp mod modAnim">
        <pc:chgData name="Craig Tunnicliffe" userId="fabd7200-6d43-43df-8e9e-84aa0d93d691" providerId="ADAL" clId="{47AAF7F7-2053-42D8-BC62-372BA965C3B7}" dt="2021-09-23T02:16:11.448" v="1309" actId="33524"/>
        <pc:sldMkLst>
          <pc:docMk/>
          <pc:sldMk cId="2750284359" sldId="365"/>
        </pc:sldMkLst>
        <pc:spChg chg="mod">
          <ac:chgData name="Craig Tunnicliffe" userId="fabd7200-6d43-43df-8e9e-84aa0d93d691" providerId="ADAL" clId="{47AAF7F7-2053-42D8-BC62-372BA965C3B7}" dt="2021-09-23T01:50:49.965" v="1083" actId="26606"/>
          <ac:spMkLst>
            <pc:docMk/>
            <pc:sldMk cId="2750284359" sldId="365"/>
            <ac:spMk id="2" creationId="{2F549BBE-8F8F-4F2F-A7FD-214E2F01DC63}"/>
          </ac:spMkLst>
        </pc:spChg>
        <pc:spChg chg="mod">
          <ac:chgData name="Craig Tunnicliffe" userId="fabd7200-6d43-43df-8e9e-84aa0d93d691" providerId="ADAL" clId="{47AAF7F7-2053-42D8-BC62-372BA965C3B7}" dt="2021-09-23T02:16:11.448" v="1309" actId="33524"/>
          <ac:spMkLst>
            <pc:docMk/>
            <pc:sldMk cId="2750284359" sldId="365"/>
            <ac:spMk id="3" creationId="{DEB4B393-1E9C-47F8-917F-B908DDA7B9DE}"/>
          </ac:spMkLst>
        </pc:spChg>
        <pc:spChg chg="del">
          <ac:chgData name="Craig Tunnicliffe" userId="fabd7200-6d43-43df-8e9e-84aa0d93d691" providerId="ADAL" clId="{47AAF7F7-2053-42D8-BC62-372BA965C3B7}" dt="2021-09-23T00:55:25.963" v="127" actId="26606"/>
          <ac:spMkLst>
            <pc:docMk/>
            <pc:sldMk cId="2750284359" sldId="365"/>
            <ac:spMk id="10" creationId="{4F7EBAE4-9945-4473-9E34-B2C66EA0F03D}"/>
          </ac:spMkLst>
        </pc:spChg>
        <pc:spChg chg="del">
          <ac:chgData name="Craig Tunnicliffe" userId="fabd7200-6d43-43df-8e9e-84aa0d93d691" providerId="ADAL" clId="{47AAF7F7-2053-42D8-BC62-372BA965C3B7}" dt="2021-09-23T00:55:25.963" v="127" actId="26606"/>
          <ac:spMkLst>
            <pc:docMk/>
            <pc:sldMk cId="2750284359" sldId="365"/>
            <ac:spMk id="12" creationId="{70BEB1E7-2F88-40BC-B73D-42E5B6F80BFC}"/>
          </ac:spMkLst>
        </pc:spChg>
        <pc:spChg chg="del">
          <ac:chgData name="Craig Tunnicliffe" userId="fabd7200-6d43-43df-8e9e-84aa0d93d691" providerId="ADAL" clId="{47AAF7F7-2053-42D8-BC62-372BA965C3B7}" dt="2021-09-23T00:55:25.963" v="127" actId="26606"/>
          <ac:spMkLst>
            <pc:docMk/>
            <pc:sldMk cId="2750284359" sldId="365"/>
            <ac:spMk id="14" creationId="{A7B99495-F43F-4D80-A44F-2CB4764EB90B}"/>
          </ac:spMkLst>
        </pc:spChg>
        <pc:spChg chg="add del">
          <ac:chgData name="Craig Tunnicliffe" userId="fabd7200-6d43-43df-8e9e-84aa0d93d691" providerId="ADAL" clId="{47AAF7F7-2053-42D8-BC62-372BA965C3B7}" dt="2021-09-23T01:50:31.448" v="1082" actId="26606"/>
          <ac:spMkLst>
            <pc:docMk/>
            <pc:sldMk cId="2750284359" sldId="365"/>
            <ac:spMk id="19" creationId="{45D37F4E-DDB4-456B-97E0-9937730A039F}"/>
          </ac:spMkLst>
        </pc:spChg>
        <pc:spChg chg="add del">
          <ac:chgData name="Craig Tunnicliffe" userId="fabd7200-6d43-43df-8e9e-84aa0d93d691" providerId="ADAL" clId="{47AAF7F7-2053-42D8-BC62-372BA965C3B7}" dt="2021-09-23T01:50:31.448" v="1082" actId="26606"/>
          <ac:spMkLst>
            <pc:docMk/>
            <pc:sldMk cId="2750284359" sldId="365"/>
            <ac:spMk id="21" creationId="{B2DD41CD-8F47-4F56-AD12-4E2FF7696987}"/>
          </ac:spMkLst>
        </pc:spChg>
        <pc:spChg chg="add del">
          <ac:chgData name="Craig Tunnicliffe" userId="fabd7200-6d43-43df-8e9e-84aa0d93d691" providerId="ADAL" clId="{47AAF7F7-2053-42D8-BC62-372BA965C3B7}" dt="2021-09-23T01:50:49.965" v="1083" actId="26606"/>
          <ac:spMkLst>
            <pc:docMk/>
            <pc:sldMk cId="2750284359" sldId="365"/>
            <ac:spMk id="26" creationId="{4AC6B390-BC59-4F1D-A0EE-D71A92F0A0B2}"/>
          </ac:spMkLst>
        </pc:spChg>
        <pc:spChg chg="add del">
          <ac:chgData name="Craig Tunnicliffe" userId="fabd7200-6d43-43df-8e9e-84aa0d93d691" providerId="ADAL" clId="{47AAF7F7-2053-42D8-BC62-372BA965C3B7}" dt="2021-09-23T01:50:49.965" v="1083" actId="26606"/>
          <ac:spMkLst>
            <pc:docMk/>
            <pc:sldMk cId="2750284359" sldId="365"/>
            <ac:spMk id="28" creationId="{B6C60D79-16F1-4C4B-B7E3-7634E7069CDE}"/>
          </ac:spMkLst>
        </pc:spChg>
        <pc:spChg chg="add del">
          <ac:chgData name="Craig Tunnicliffe" userId="fabd7200-6d43-43df-8e9e-84aa0d93d691" providerId="ADAL" clId="{47AAF7F7-2053-42D8-BC62-372BA965C3B7}" dt="2021-09-23T01:50:49.965" v="1083" actId="26606"/>
          <ac:spMkLst>
            <pc:docMk/>
            <pc:sldMk cId="2750284359" sldId="365"/>
            <ac:spMk id="30" creationId="{426B127E-6498-4C77-9C9D-4553A5113B80}"/>
          </ac:spMkLst>
        </pc:spChg>
        <pc:spChg chg="add">
          <ac:chgData name="Craig Tunnicliffe" userId="fabd7200-6d43-43df-8e9e-84aa0d93d691" providerId="ADAL" clId="{47AAF7F7-2053-42D8-BC62-372BA965C3B7}" dt="2021-09-23T01:50:49.965" v="1083" actId="26606"/>
          <ac:spMkLst>
            <pc:docMk/>
            <pc:sldMk cId="2750284359" sldId="365"/>
            <ac:spMk id="35" creationId="{2EB492CD-616E-47F8-933B-5E2D952A0593}"/>
          </ac:spMkLst>
        </pc:spChg>
        <pc:spChg chg="add">
          <ac:chgData name="Craig Tunnicliffe" userId="fabd7200-6d43-43df-8e9e-84aa0d93d691" providerId="ADAL" clId="{47AAF7F7-2053-42D8-BC62-372BA965C3B7}" dt="2021-09-23T01:50:49.965" v="1083" actId="26606"/>
          <ac:spMkLst>
            <pc:docMk/>
            <pc:sldMk cId="2750284359" sldId="365"/>
            <ac:spMk id="37" creationId="{59383CF9-23B5-4335-9B21-1791C4CF1C75}"/>
          </ac:spMkLst>
        </pc:spChg>
        <pc:spChg chg="add">
          <ac:chgData name="Craig Tunnicliffe" userId="fabd7200-6d43-43df-8e9e-84aa0d93d691" providerId="ADAL" clId="{47AAF7F7-2053-42D8-BC62-372BA965C3B7}" dt="2021-09-23T01:50:49.965" v="1083" actId="26606"/>
          <ac:spMkLst>
            <pc:docMk/>
            <pc:sldMk cId="2750284359" sldId="365"/>
            <ac:spMk id="39" creationId="{0007FE00-9498-4706-B255-6437B0252C02}"/>
          </ac:spMkLst>
        </pc:spChg>
        <pc:picChg chg="mod ord">
          <ac:chgData name="Craig Tunnicliffe" userId="fabd7200-6d43-43df-8e9e-84aa0d93d691" providerId="ADAL" clId="{47AAF7F7-2053-42D8-BC62-372BA965C3B7}" dt="2021-09-23T01:50:54.142" v="1084" actId="1076"/>
          <ac:picMkLst>
            <pc:docMk/>
            <pc:sldMk cId="2750284359" sldId="365"/>
            <ac:picMk id="5" creationId="{382FECFD-B22A-4B67-A409-F2CA24D2ECE7}"/>
          </ac:picMkLst>
        </pc:picChg>
      </pc:sldChg>
      <pc:sldChg chg="addSp delSp modSp mod modAnim">
        <pc:chgData name="Craig Tunnicliffe" userId="fabd7200-6d43-43df-8e9e-84aa0d93d691" providerId="ADAL" clId="{47AAF7F7-2053-42D8-BC62-372BA965C3B7}" dt="2021-09-23T04:44:44.971" v="2611"/>
        <pc:sldMkLst>
          <pc:docMk/>
          <pc:sldMk cId="1215986766" sldId="367"/>
        </pc:sldMkLst>
        <pc:spChg chg="mod">
          <ac:chgData name="Craig Tunnicliffe" userId="fabd7200-6d43-43df-8e9e-84aa0d93d691" providerId="ADAL" clId="{47AAF7F7-2053-42D8-BC62-372BA965C3B7}" dt="2021-09-23T04:23:00.754" v="2541" actId="1076"/>
          <ac:spMkLst>
            <pc:docMk/>
            <pc:sldMk cId="1215986766" sldId="367"/>
            <ac:spMk id="2" creationId="{AEA46C37-F5D0-4F4D-9413-1D62E99F2C7C}"/>
          </ac:spMkLst>
        </pc:spChg>
        <pc:spChg chg="mod">
          <ac:chgData name="Craig Tunnicliffe" userId="fabd7200-6d43-43df-8e9e-84aa0d93d691" providerId="ADAL" clId="{47AAF7F7-2053-42D8-BC62-372BA965C3B7}" dt="2021-09-23T04:23:07.708" v="2543" actId="14100"/>
          <ac:spMkLst>
            <pc:docMk/>
            <pc:sldMk cId="1215986766" sldId="367"/>
            <ac:spMk id="3" creationId="{B48EDA74-0A5C-4D0F-8A50-29128AF96820}"/>
          </ac:spMkLst>
        </pc:spChg>
        <pc:spChg chg="del">
          <ac:chgData name="Craig Tunnicliffe" userId="fabd7200-6d43-43df-8e9e-84aa0d93d691" providerId="ADAL" clId="{47AAF7F7-2053-42D8-BC62-372BA965C3B7}" dt="2021-09-23T00:56:10.331" v="131" actId="26606"/>
          <ac:spMkLst>
            <pc:docMk/>
            <pc:sldMk cId="1215986766" sldId="367"/>
            <ac:spMk id="10" creationId="{2C61293E-6EBE-43EF-A52C-9BEBFD7679D4}"/>
          </ac:spMkLst>
        </pc:spChg>
        <pc:spChg chg="del">
          <ac:chgData name="Craig Tunnicliffe" userId="fabd7200-6d43-43df-8e9e-84aa0d93d691" providerId="ADAL" clId="{47AAF7F7-2053-42D8-BC62-372BA965C3B7}" dt="2021-09-23T00:56:10.331" v="131" actId="26606"/>
          <ac:spMkLst>
            <pc:docMk/>
            <pc:sldMk cId="1215986766" sldId="367"/>
            <ac:spMk id="12" creationId="{21540236-BFD5-4A9D-8840-4703E7F76825}"/>
          </ac:spMkLst>
        </pc:spChg>
        <pc:picChg chg="mod ord">
          <ac:chgData name="Craig Tunnicliffe" userId="fabd7200-6d43-43df-8e9e-84aa0d93d691" providerId="ADAL" clId="{47AAF7F7-2053-42D8-BC62-372BA965C3B7}" dt="2021-09-23T00:56:10.331" v="131" actId="26606"/>
          <ac:picMkLst>
            <pc:docMk/>
            <pc:sldMk cId="1215986766" sldId="367"/>
            <ac:picMk id="5" creationId="{179A83AA-5E83-4013-88BC-DC70CA6F7EE8}"/>
          </ac:picMkLst>
        </pc:picChg>
        <pc:cxnChg chg="add">
          <ac:chgData name="Craig Tunnicliffe" userId="fabd7200-6d43-43df-8e9e-84aa0d93d691" providerId="ADAL" clId="{47AAF7F7-2053-42D8-BC62-372BA965C3B7}" dt="2021-09-23T00:56:10.331" v="131" actId="26606"/>
          <ac:cxnSpMkLst>
            <pc:docMk/>
            <pc:sldMk cId="1215986766" sldId="367"/>
            <ac:cxnSpMk id="17" creationId="{A7F400EE-A8A5-48AF-B4D6-291B52C6F0B0}"/>
          </ac:cxnSpMkLst>
        </pc:cxnChg>
      </pc:sldChg>
      <pc:sldChg chg="addSp delSp modSp mod setBg">
        <pc:chgData name="Craig Tunnicliffe" userId="fabd7200-6d43-43df-8e9e-84aa0d93d691" providerId="ADAL" clId="{47AAF7F7-2053-42D8-BC62-372BA965C3B7}" dt="2021-09-23T03:17:48.821" v="1689" actId="20577"/>
        <pc:sldMkLst>
          <pc:docMk/>
          <pc:sldMk cId="3012756674" sldId="371"/>
        </pc:sldMkLst>
        <pc:spChg chg="mod">
          <ac:chgData name="Craig Tunnicliffe" userId="fabd7200-6d43-43df-8e9e-84aa0d93d691" providerId="ADAL" clId="{47AAF7F7-2053-42D8-BC62-372BA965C3B7}" dt="2021-09-23T01:49:09.025" v="1077" actId="26606"/>
          <ac:spMkLst>
            <pc:docMk/>
            <pc:sldMk cId="3012756674" sldId="371"/>
            <ac:spMk id="2" creationId="{F6E7DF21-7EA4-431A-B89C-A3B3EAE740AC}"/>
          </ac:spMkLst>
        </pc:spChg>
        <pc:spChg chg="mod">
          <ac:chgData name="Craig Tunnicliffe" userId="fabd7200-6d43-43df-8e9e-84aa0d93d691" providerId="ADAL" clId="{47AAF7F7-2053-42D8-BC62-372BA965C3B7}" dt="2021-09-23T03:17:48.821" v="1689" actId="20577"/>
          <ac:spMkLst>
            <pc:docMk/>
            <pc:sldMk cId="3012756674" sldId="371"/>
            <ac:spMk id="3" creationId="{71693920-1F0C-4F57-8350-7BF9B26CA2CA}"/>
          </ac:spMkLst>
        </pc:spChg>
        <pc:spChg chg="add del">
          <ac:chgData name="Craig Tunnicliffe" userId="fabd7200-6d43-43df-8e9e-84aa0d93d691" providerId="ADAL" clId="{47AAF7F7-2053-42D8-BC62-372BA965C3B7}" dt="2021-09-23T01:49:09.025" v="1077" actId="26606"/>
          <ac:spMkLst>
            <pc:docMk/>
            <pc:sldMk cId="3012756674" sldId="371"/>
            <ac:spMk id="10" creationId="{DB304A14-32D0-4873-B914-423ED7B8DAFD}"/>
          </ac:spMkLst>
        </pc:spChg>
        <pc:spChg chg="add del">
          <ac:chgData name="Craig Tunnicliffe" userId="fabd7200-6d43-43df-8e9e-84aa0d93d691" providerId="ADAL" clId="{47AAF7F7-2053-42D8-BC62-372BA965C3B7}" dt="2021-09-23T01:49:09.025" v="1077" actId="26606"/>
          <ac:spMkLst>
            <pc:docMk/>
            <pc:sldMk cId="3012756674" sldId="371"/>
            <ac:spMk id="12" creationId="{1D460C86-854F-4FB3-ABC2-E823D8FEB9DB}"/>
          </ac:spMkLst>
        </pc:spChg>
        <pc:spChg chg="add del">
          <ac:chgData name="Craig Tunnicliffe" userId="fabd7200-6d43-43df-8e9e-84aa0d93d691" providerId="ADAL" clId="{47AAF7F7-2053-42D8-BC62-372BA965C3B7}" dt="2021-09-23T01:49:09.025" v="1077" actId="26606"/>
          <ac:spMkLst>
            <pc:docMk/>
            <pc:sldMk cId="3012756674" sldId="371"/>
            <ac:spMk id="14" creationId="{BB48116A-278A-4CC5-89D3-9DE8E8FF1245}"/>
          </ac:spMkLst>
        </pc:spChg>
        <pc:spChg chg="add">
          <ac:chgData name="Craig Tunnicliffe" userId="fabd7200-6d43-43df-8e9e-84aa0d93d691" providerId="ADAL" clId="{47AAF7F7-2053-42D8-BC62-372BA965C3B7}" dt="2021-09-23T01:49:09.025" v="1077" actId="26606"/>
          <ac:spMkLst>
            <pc:docMk/>
            <pc:sldMk cId="3012756674" sldId="371"/>
            <ac:spMk id="19" creationId="{4F7EBAE4-9945-4473-9E34-B2C66EA0F03D}"/>
          </ac:spMkLst>
        </pc:spChg>
        <pc:spChg chg="add">
          <ac:chgData name="Craig Tunnicliffe" userId="fabd7200-6d43-43df-8e9e-84aa0d93d691" providerId="ADAL" clId="{47AAF7F7-2053-42D8-BC62-372BA965C3B7}" dt="2021-09-23T01:49:09.025" v="1077" actId="26606"/>
          <ac:spMkLst>
            <pc:docMk/>
            <pc:sldMk cId="3012756674" sldId="371"/>
            <ac:spMk id="21" creationId="{70BEB1E7-2F88-40BC-B73D-42E5B6F80BFC}"/>
          </ac:spMkLst>
        </pc:spChg>
        <pc:spChg chg="add">
          <ac:chgData name="Craig Tunnicliffe" userId="fabd7200-6d43-43df-8e9e-84aa0d93d691" providerId="ADAL" clId="{47AAF7F7-2053-42D8-BC62-372BA965C3B7}" dt="2021-09-23T01:49:09.025" v="1077" actId="26606"/>
          <ac:spMkLst>
            <pc:docMk/>
            <pc:sldMk cId="3012756674" sldId="371"/>
            <ac:spMk id="23" creationId="{A7B99495-F43F-4D80-A44F-2CB4764EB90B}"/>
          </ac:spMkLst>
        </pc:spChg>
        <pc:picChg chg="mod">
          <ac:chgData name="Craig Tunnicliffe" userId="fabd7200-6d43-43df-8e9e-84aa0d93d691" providerId="ADAL" clId="{47AAF7F7-2053-42D8-BC62-372BA965C3B7}" dt="2021-09-23T01:49:09.025" v="1077" actId="26606"/>
          <ac:picMkLst>
            <pc:docMk/>
            <pc:sldMk cId="3012756674" sldId="371"/>
            <ac:picMk id="5" creationId="{7206DDD2-991C-4D06-9EE6-83900AAE9527}"/>
          </ac:picMkLst>
        </pc:picChg>
      </pc:sldChg>
      <pc:sldChg chg="addSp delSp modSp mod ord setBg delAnim modAnim setClrOvrMap chgLayout">
        <pc:chgData name="Craig Tunnicliffe" userId="fabd7200-6d43-43df-8e9e-84aa0d93d691" providerId="ADAL" clId="{47AAF7F7-2053-42D8-BC62-372BA965C3B7}" dt="2021-09-23T04:34:14.379" v="2554"/>
        <pc:sldMkLst>
          <pc:docMk/>
          <pc:sldMk cId="959699437" sldId="372"/>
        </pc:sldMkLst>
        <pc:spChg chg="mod ord">
          <ac:chgData name="Craig Tunnicliffe" userId="fabd7200-6d43-43df-8e9e-84aa0d93d691" providerId="ADAL" clId="{47AAF7F7-2053-42D8-BC62-372BA965C3B7}" dt="2021-09-23T03:54:50.484" v="2312" actId="26606"/>
          <ac:spMkLst>
            <pc:docMk/>
            <pc:sldMk cId="959699437" sldId="372"/>
            <ac:spMk id="2" creationId="{00000000-0000-0000-0000-000000000000}"/>
          </ac:spMkLst>
        </pc:spChg>
        <pc:spChg chg="add del mod">
          <ac:chgData name="Craig Tunnicliffe" userId="fabd7200-6d43-43df-8e9e-84aa0d93d691" providerId="ADAL" clId="{47AAF7F7-2053-42D8-BC62-372BA965C3B7}" dt="2021-09-23T01:08:59.828" v="628" actId="6264"/>
          <ac:spMkLst>
            <pc:docMk/>
            <pc:sldMk cId="959699437" sldId="372"/>
            <ac:spMk id="3" creationId="{559F5B7B-9684-42F0-ACC0-72C8CF036B79}"/>
          </ac:spMkLst>
        </pc:spChg>
        <pc:spChg chg="add mod ord">
          <ac:chgData name="Craig Tunnicliffe" userId="fabd7200-6d43-43df-8e9e-84aa0d93d691" providerId="ADAL" clId="{47AAF7F7-2053-42D8-BC62-372BA965C3B7}" dt="2021-09-23T03:54:58.529" v="2313" actId="255"/>
          <ac:spMkLst>
            <pc:docMk/>
            <pc:sldMk cId="959699437" sldId="372"/>
            <ac:spMk id="4" creationId="{09883208-2E22-43D2-9391-EE4340964F03}"/>
          </ac:spMkLst>
        </pc:spChg>
        <pc:spChg chg="del">
          <ac:chgData name="Craig Tunnicliffe" userId="fabd7200-6d43-43df-8e9e-84aa0d93d691" providerId="ADAL" clId="{47AAF7F7-2053-42D8-BC62-372BA965C3B7}" dt="2021-09-23T01:39:27.091" v="930" actId="478"/>
          <ac:spMkLst>
            <pc:docMk/>
            <pc:sldMk cId="959699437" sldId="372"/>
            <ac:spMk id="6" creationId="{D681951F-9ABA-438D-A94E-675CB5B86AF4}"/>
          </ac:spMkLst>
        </pc:spChg>
        <pc:spChg chg="del mod">
          <ac:chgData name="Craig Tunnicliffe" userId="fabd7200-6d43-43df-8e9e-84aa0d93d691" providerId="ADAL" clId="{47AAF7F7-2053-42D8-BC62-372BA965C3B7}" dt="2021-09-23T01:39:33.107" v="937" actId="478"/>
          <ac:spMkLst>
            <pc:docMk/>
            <pc:sldMk cId="959699437" sldId="372"/>
            <ac:spMk id="7" creationId="{6D554DEA-5861-40E2-8BE4-91CFCAAD94D3}"/>
          </ac:spMkLst>
        </pc:spChg>
        <pc:spChg chg="mod">
          <ac:chgData name="Craig Tunnicliffe" userId="fabd7200-6d43-43df-8e9e-84aa0d93d691" providerId="ADAL" clId="{47AAF7F7-2053-42D8-BC62-372BA965C3B7}" dt="2021-09-23T01:08:50.978" v="627" actId="1076"/>
          <ac:spMkLst>
            <pc:docMk/>
            <pc:sldMk cId="959699437" sldId="372"/>
            <ac:spMk id="8" creationId="{EA1602BB-0694-4FE1-9909-8246F38B9DE8}"/>
          </ac:spMkLst>
        </pc:spChg>
        <pc:spChg chg="del mod">
          <ac:chgData name="Craig Tunnicliffe" userId="fabd7200-6d43-43df-8e9e-84aa0d93d691" providerId="ADAL" clId="{47AAF7F7-2053-42D8-BC62-372BA965C3B7}" dt="2021-09-23T01:39:28.228" v="931" actId="478"/>
          <ac:spMkLst>
            <pc:docMk/>
            <pc:sldMk cId="959699437" sldId="372"/>
            <ac:spMk id="9" creationId="{E6E8AC9A-636C-4A3A-BD07-3EBE05E0CEAC}"/>
          </ac:spMkLst>
        </pc:spChg>
        <pc:spChg chg="del">
          <ac:chgData name="Craig Tunnicliffe" userId="fabd7200-6d43-43df-8e9e-84aa0d93d691" providerId="ADAL" clId="{47AAF7F7-2053-42D8-BC62-372BA965C3B7}" dt="2021-09-23T01:39:32.203" v="936" actId="478"/>
          <ac:spMkLst>
            <pc:docMk/>
            <pc:sldMk cId="959699437" sldId="372"/>
            <ac:spMk id="11" creationId="{737BCBAF-F2DB-4B1F-BEAC-5ECACF48EE64}"/>
          </ac:spMkLst>
        </pc:spChg>
        <pc:spChg chg="del">
          <ac:chgData name="Craig Tunnicliffe" userId="fabd7200-6d43-43df-8e9e-84aa0d93d691" providerId="ADAL" clId="{47AAF7F7-2053-42D8-BC62-372BA965C3B7}" dt="2021-09-23T01:39:28.923" v="932" actId="478"/>
          <ac:spMkLst>
            <pc:docMk/>
            <pc:sldMk cId="959699437" sldId="372"/>
            <ac:spMk id="13" creationId="{1DC13A4C-1008-451A-9FB1-0DEF27192C92}"/>
          </ac:spMkLst>
        </pc:spChg>
        <pc:spChg chg="del">
          <ac:chgData name="Craig Tunnicliffe" userId="fabd7200-6d43-43df-8e9e-84aa0d93d691" providerId="ADAL" clId="{47AAF7F7-2053-42D8-BC62-372BA965C3B7}" dt="2021-09-23T01:39:31.448" v="935" actId="478"/>
          <ac:spMkLst>
            <pc:docMk/>
            <pc:sldMk cId="959699437" sldId="372"/>
            <ac:spMk id="14" creationId="{4A79F79E-7CC1-414B-9FCA-8643A7F6FBF8}"/>
          </ac:spMkLst>
        </pc:spChg>
        <pc:spChg chg="del">
          <ac:chgData name="Craig Tunnicliffe" userId="fabd7200-6d43-43df-8e9e-84aa0d93d691" providerId="ADAL" clId="{47AAF7F7-2053-42D8-BC62-372BA965C3B7}" dt="2021-09-23T01:39:34.016" v="938" actId="478"/>
          <ac:spMkLst>
            <pc:docMk/>
            <pc:sldMk cId="959699437" sldId="372"/>
            <ac:spMk id="16" creationId="{15FAA3F1-D3A8-403D-B384-E2E97EBB6342}"/>
          </ac:spMkLst>
        </pc:spChg>
        <pc:spChg chg="del">
          <ac:chgData name="Craig Tunnicliffe" userId="fabd7200-6d43-43df-8e9e-84aa0d93d691" providerId="ADAL" clId="{47AAF7F7-2053-42D8-BC62-372BA965C3B7}" dt="2021-09-23T01:39:30.586" v="934" actId="478"/>
          <ac:spMkLst>
            <pc:docMk/>
            <pc:sldMk cId="959699437" sldId="372"/>
            <ac:spMk id="17" creationId="{D67A13A9-B056-412A-83E2-F7E08D2B30E6}"/>
          </ac:spMkLst>
        </pc:spChg>
        <pc:spChg chg="del">
          <ac:chgData name="Craig Tunnicliffe" userId="fabd7200-6d43-43df-8e9e-84aa0d93d691" providerId="ADAL" clId="{47AAF7F7-2053-42D8-BC62-372BA965C3B7}" dt="2021-09-23T01:39:29.708" v="933" actId="478"/>
          <ac:spMkLst>
            <pc:docMk/>
            <pc:sldMk cId="959699437" sldId="372"/>
            <ac:spMk id="18" creationId="{A7042493-0252-45D0-9737-7BB72E1C539D}"/>
          </ac:spMkLst>
        </pc:spChg>
        <pc:spChg chg="del">
          <ac:chgData name="Craig Tunnicliffe" userId="fabd7200-6d43-43df-8e9e-84aa0d93d691" providerId="ADAL" clId="{47AAF7F7-2053-42D8-BC62-372BA965C3B7}" dt="2021-09-23T01:39:34.664" v="939" actId="478"/>
          <ac:spMkLst>
            <pc:docMk/>
            <pc:sldMk cId="959699437" sldId="372"/>
            <ac:spMk id="19" creationId="{EBE14BF6-34C6-4C4F-8E81-E905C05A59E0}"/>
          </ac:spMkLst>
        </pc:spChg>
        <pc:spChg chg="del">
          <ac:chgData name="Craig Tunnicliffe" userId="fabd7200-6d43-43df-8e9e-84aa0d93d691" providerId="ADAL" clId="{47AAF7F7-2053-42D8-BC62-372BA965C3B7}" dt="2021-09-23T01:39:35.671" v="940" actId="478"/>
          <ac:spMkLst>
            <pc:docMk/>
            <pc:sldMk cId="959699437" sldId="372"/>
            <ac:spMk id="20" creationId="{A1F96785-34A0-406D-8B97-6A01EE4A10C9}"/>
          </ac:spMkLst>
        </pc:spChg>
        <pc:spChg chg="del">
          <ac:chgData name="Craig Tunnicliffe" userId="fabd7200-6d43-43df-8e9e-84aa0d93d691" providerId="ADAL" clId="{47AAF7F7-2053-42D8-BC62-372BA965C3B7}" dt="2021-09-23T01:39:37.606" v="942" actId="478"/>
          <ac:spMkLst>
            <pc:docMk/>
            <pc:sldMk cId="959699437" sldId="372"/>
            <ac:spMk id="22" creationId="{C7E892FF-547D-413A-8B1C-B021CC9E1232}"/>
          </ac:spMkLst>
        </pc:spChg>
        <pc:spChg chg="del">
          <ac:chgData name="Craig Tunnicliffe" userId="fabd7200-6d43-43df-8e9e-84aa0d93d691" providerId="ADAL" clId="{47AAF7F7-2053-42D8-BC62-372BA965C3B7}" dt="2021-09-23T01:39:36.772" v="941" actId="478"/>
          <ac:spMkLst>
            <pc:docMk/>
            <pc:sldMk cId="959699437" sldId="372"/>
            <ac:spMk id="23" creationId="{C866263A-E5C1-4AED-A57D-5D51329C1D5D}"/>
          </ac:spMkLst>
        </pc:spChg>
        <pc:spChg chg="add del">
          <ac:chgData name="Craig Tunnicliffe" userId="fabd7200-6d43-43df-8e9e-84aa0d93d691" providerId="ADAL" clId="{47AAF7F7-2053-42D8-BC62-372BA965C3B7}" dt="2021-09-23T03:54:50.484" v="2312" actId="26606"/>
          <ac:spMkLst>
            <pc:docMk/>
            <pc:sldMk cId="959699437" sldId="372"/>
            <ac:spMk id="29" creationId="{9228552E-C8B1-4A80-8448-0787CE0FC704}"/>
          </ac:spMkLst>
        </pc:spChg>
        <pc:spChg chg="add">
          <ac:chgData name="Craig Tunnicliffe" userId="fabd7200-6d43-43df-8e9e-84aa0d93d691" providerId="ADAL" clId="{47AAF7F7-2053-42D8-BC62-372BA965C3B7}" dt="2021-09-23T03:54:50.484" v="2312" actId="26606"/>
          <ac:spMkLst>
            <pc:docMk/>
            <pc:sldMk cId="959699437" sldId="372"/>
            <ac:spMk id="34" creationId="{C5E6CFF1-2F42-4E10-9A97-F116F46F53FE}"/>
          </ac:spMkLst>
        </pc:spChg>
        <pc:picChg chg="add mod ord">
          <ac:chgData name="Craig Tunnicliffe" userId="fabd7200-6d43-43df-8e9e-84aa0d93d691" providerId="ADAL" clId="{47AAF7F7-2053-42D8-BC62-372BA965C3B7}" dt="2021-09-23T02:51:45.498" v="1555" actId="26606"/>
          <ac:picMkLst>
            <pc:docMk/>
            <pc:sldMk cId="959699437" sldId="372"/>
            <ac:picMk id="10" creationId="{F6D5A2B3-9889-4C28-9B54-25FDAC9BAAF9}"/>
          </ac:picMkLst>
        </pc:picChg>
        <pc:cxnChg chg="add">
          <ac:chgData name="Craig Tunnicliffe" userId="fabd7200-6d43-43df-8e9e-84aa0d93d691" providerId="ADAL" clId="{47AAF7F7-2053-42D8-BC62-372BA965C3B7}" dt="2021-09-23T03:54:50.484" v="2312" actId="26606"/>
          <ac:cxnSpMkLst>
            <pc:docMk/>
            <pc:sldMk cId="959699437" sldId="372"/>
            <ac:cxnSpMk id="36" creationId="{67182200-4859-4C8D-BCBB-55B245C28BA3}"/>
          </ac:cxnSpMkLst>
        </pc:cxnChg>
      </pc:sldChg>
      <pc:sldChg chg="addSp delSp modSp mod ord setBg modAnim">
        <pc:chgData name="Craig Tunnicliffe" userId="fabd7200-6d43-43df-8e9e-84aa0d93d691" providerId="ADAL" clId="{47AAF7F7-2053-42D8-BC62-372BA965C3B7}" dt="2021-09-23T04:52:53.844" v="2771" actId="255"/>
        <pc:sldMkLst>
          <pc:docMk/>
          <pc:sldMk cId="1944868474" sldId="373"/>
        </pc:sldMkLst>
        <pc:spChg chg="mod">
          <ac:chgData name="Craig Tunnicliffe" userId="fabd7200-6d43-43df-8e9e-84aa0d93d691" providerId="ADAL" clId="{47AAF7F7-2053-42D8-BC62-372BA965C3B7}" dt="2021-09-23T04:42:08.909" v="2594" actId="1076"/>
          <ac:spMkLst>
            <pc:docMk/>
            <pc:sldMk cId="1944868474" sldId="373"/>
            <ac:spMk id="2" creationId="{DEB7E9CE-2D84-4DEB-9DE4-EBE0769350E1}"/>
          </ac:spMkLst>
        </pc:spChg>
        <pc:spChg chg="mod">
          <ac:chgData name="Craig Tunnicliffe" userId="fabd7200-6d43-43df-8e9e-84aa0d93d691" providerId="ADAL" clId="{47AAF7F7-2053-42D8-BC62-372BA965C3B7}" dt="2021-09-23T04:52:53.844" v="2771" actId="255"/>
          <ac:spMkLst>
            <pc:docMk/>
            <pc:sldMk cId="1944868474" sldId="373"/>
            <ac:spMk id="3" creationId="{0E33FEF5-160D-4D86-BC64-3AF945B10D8B}"/>
          </ac:spMkLst>
        </pc:spChg>
        <pc:spChg chg="add del">
          <ac:chgData name="Craig Tunnicliffe" userId="fabd7200-6d43-43df-8e9e-84aa0d93d691" providerId="ADAL" clId="{47AAF7F7-2053-42D8-BC62-372BA965C3B7}" dt="2021-09-23T02:00:47.455" v="1189" actId="26606"/>
          <ac:spMkLst>
            <pc:docMk/>
            <pc:sldMk cId="1944868474" sldId="373"/>
            <ac:spMk id="10" creationId="{D3E17859-C5F0-476F-A082-A4CB8841DB24}"/>
          </ac:spMkLst>
        </pc:spChg>
        <pc:spChg chg="add del">
          <ac:chgData name="Craig Tunnicliffe" userId="fabd7200-6d43-43df-8e9e-84aa0d93d691" providerId="ADAL" clId="{47AAF7F7-2053-42D8-BC62-372BA965C3B7}" dt="2021-09-23T02:00:47.455" v="1189" actId="26606"/>
          <ac:spMkLst>
            <pc:docMk/>
            <pc:sldMk cId="1944868474" sldId="373"/>
            <ac:spMk id="12" creationId="{70BEB1E7-2F88-40BC-B73D-42E5B6F80BFC}"/>
          </ac:spMkLst>
        </pc:spChg>
        <pc:spChg chg="add del">
          <ac:chgData name="Craig Tunnicliffe" userId="fabd7200-6d43-43df-8e9e-84aa0d93d691" providerId="ADAL" clId="{47AAF7F7-2053-42D8-BC62-372BA965C3B7}" dt="2021-09-23T02:00:47.455" v="1189" actId="26606"/>
          <ac:spMkLst>
            <pc:docMk/>
            <pc:sldMk cId="1944868474" sldId="373"/>
            <ac:spMk id="14" creationId="{A7B99495-F43F-4D80-A44F-2CB4764EB90B}"/>
          </ac:spMkLst>
        </pc:spChg>
        <pc:spChg chg="add">
          <ac:chgData name="Craig Tunnicliffe" userId="fabd7200-6d43-43df-8e9e-84aa0d93d691" providerId="ADAL" clId="{47AAF7F7-2053-42D8-BC62-372BA965C3B7}" dt="2021-09-23T02:00:47.455" v="1189" actId="26606"/>
          <ac:spMkLst>
            <pc:docMk/>
            <pc:sldMk cId="1944868474" sldId="373"/>
            <ac:spMk id="19" creationId="{04812C46-200A-4DEB-A05E-3ED6C68C2387}"/>
          </ac:spMkLst>
        </pc:spChg>
        <pc:spChg chg="add">
          <ac:chgData name="Craig Tunnicliffe" userId="fabd7200-6d43-43df-8e9e-84aa0d93d691" providerId="ADAL" clId="{47AAF7F7-2053-42D8-BC62-372BA965C3B7}" dt="2021-09-23T02:00:47.455" v="1189" actId="26606"/>
          <ac:spMkLst>
            <pc:docMk/>
            <pc:sldMk cId="1944868474" sldId="373"/>
            <ac:spMk id="21" creationId="{D1EA859B-E555-4109-94F3-6700E046E008}"/>
          </ac:spMkLst>
        </pc:spChg>
        <pc:picChg chg="mod ord">
          <ac:chgData name="Craig Tunnicliffe" userId="fabd7200-6d43-43df-8e9e-84aa0d93d691" providerId="ADAL" clId="{47AAF7F7-2053-42D8-BC62-372BA965C3B7}" dt="2021-09-23T02:00:47.455" v="1189" actId="26606"/>
          <ac:picMkLst>
            <pc:docMk/>
            <pc:sldMk cId="1944868474" sldId="373"/>
            <ac:picMk id="5" creationId="{B51A8578-F6A9-48E4-947C-6AEF16AF0D62}"/>
          </ac:picMkLst>
        </pc:picChg>
      </pc:sldChg>
      <pc:sldChg chg="addSp modSp del mod setBg">
        <pc:chgData name="Craig Tunnicliffe" userId="fabd7200-6d43-43df-8e9e-84aa0d93d691" providerId="ADAL" clId="{47AAF7F7-2053-42D8-BC62-372BA965C3B7}" dt="2021-09-23T01:21:40.260" v="786" actId="47"/>
        <pc:sldMkLst>
          <pc:docMk/>
          <pc:sldMk cId="4189491760" sldId="374"/>
        </pc:sldMkLst>
        <pc:spChg chg="mod">
          <ac:chgData name="Craig Tunnicliffe" userId="fabd7200-6d43-43df-8e9e-84aa0d93d691" providerId="ADAL" clId="{47AAF7F7-2053-42D8-BC62-372BA965C3B7}" dt="2021-09-23T00:47:33.357" v="60" actId="26606"/>
          <ac:spMkLst>
            <pc:docMk/>
            <pc:sldMk cId="4189491760" sldId="374"/>
            <ac:spMk id="2" creationId="{02BAA895-B1E7-40BD-988D-4B5017A30504}"/>
          </ac:spMkLst>
        </pc:spChg>
        <pc:spChg chg="mod">
          <ac:chgData name="Craig Tunnicliffe" userId="fabd7200-6d43-43df-8e9e-84aa0d93d691" providerId="ADAL" clId="{47AAF7F7-2053-42D8-BC62-372BA965C3B7}" dt="2021-09-23T01:20:33.471" v="777" actId="21"/>
          <ac:spMkLst>
            <pc:docMk/>
            <pc:sldMk cId="4189491760" sldId="374"/>
            <ac:spMk id="3" creationId="{8DE0AA48-2C18-494B-BF11-8D186C4AC8E8}"/>
          </ac:spMkLst>
        </pc:spChg>
        <pc:spChg chg="add">
          <ac:chgData name="Craig Tunnicliffe" userId="fabd7200-6d43-43df-8e9e-84aa0d93d691" providerId="ADAL" clId="{47AAF7F7-2053-42D8-BC62-372BA965C3B7}" dt="2021-09-23T00:47:33.357" v="60" actId="26606"/>
          <ac:spMkLst>
            <pc:docMk/>
            <pc:sldMk cId="4189491760" sldId="374"/>
            <ac:spMk id="10" creationId="{4F7EBAE4-9945-4473-9E34-B2C66EA0F03D}"/>
          </ac:spMkLst>
        </pc:spChg>
        <pc:spChg chg="add">
          <ac:chgData name="Craig Tunnicliffe" userId="fabd7200-6d43-43df-8e9e-84aa0d93d691" providerId="ADAL" clId="{47AAF7F7-2053-42D8-BC62-372BA965C3B7}" dt="2021-09-23T00:47:33.357" v="60" actId="26606"/>
          <ac:spMkLst>
            <pc:docMk/>
            <pc:sldMk cId="4189491760" sldId="374"/>
            <ac:spMk id="12" creationId="{70BEB1E7-2F88-40BC-B73D-42E5B6F80BFC}"/>
          </ac:spMkLst>
        </pc:spChg>
        <pc:spChg chg="add">
          <ac:chgData name="Craig Tunnicliffe" userId="fabd7200-6d43-43df-8e9e-84aa0d93d691" providerId="ADAL" clId="{47AAF7F7-2053-42D8-BC62-372BA965C3B7}" dt="2021-09-23T00:47:33.357" v="60" actId="26606"/>
          <ac:spMkLst>
            <pc:docMk/>
            <pc:sldMk cId="4189491760" sldId="374"/>
            <ac:spMk id="14" creationId="{A7B99495-F43F-4D80-A44F-2CB4764EB90B}"/>
          </ac:spMkLst>
        </pc:spChg>
        <pc:picChg chg="mod ord">
          <ac:chgData name="Craig Tunnicliffe" userId="fabd7200-6d43-43df-8e9e-84aa0d93d691" providerId="ADAL" clId="{47AAF7F7-2053-42D8-BC62-372BA965C3B7}" dt="2021-09-23T00:47:33.357" v="60" actId="26606"/>
          <ac:picMkLst>
            <pc:docMk/>
            <pc:sldMk cId="4189491760" sldId="374"/>
            <ac:picMk id="5" creationId="{B16B716D-9FE6-4A8C-8C8A-797760119BC8}"/>
          </ac:picMkLst>
        </pc:picChg>
      </pc:sldChg>
      <pc:sldChg chg="addSp modSp del mod setBg">
        <pc:chgData name="Craig Tunnicliffe" userId="fabd7200-6d43-43df-8e9e-84aa0d93d691" providerId="ADAL" clId="{47AAF7F7-2053-42D8-BC62-372BA965C3B7}" dt="2021-09-23T01:18:14.601" v="769" actId="47"/>
        <pc:sldMkLst>
          <pc:docMk/>
          <pc:sldMk cId="1288463713" sldId="375"/>
        </pc:sldMkLst>
        <pc:spChg chg="mod">
          <ac:chgData name="Craig Tunnicliffe" userId="fabd7200-6d43-43df-8e9e-84aa0d93d691" providerId="ADAL" clId="{47AAF7F7-2053-42D8-BC62-372BA965C3B7}" dt="2021-09-23T00:52:37.999" v="121" actId="26606"/>
          <ac:spMkLst>
            <pc:docMk/>
            <pc:sldMk cId="1288463713" sldId="375"/>
            <ac:spMk id="2" creationId="{75075DB5-E1C7-4410-BD63-3CA60AE66450}"/>
          </ac:spMkLst>
        </pc:spChg>
        <pc:spChg chg="mod">
          <ac:chgData name="Craig Tunnicliffe" userId="fabd7200-6d43-43df-8e9e-84aa0d93d691" providerId="ADAL" clId="{47AAF7F7-2053-42D8-BC62-372BA965C3B7}" dt="2021-09-23T00:52:48.404" v="122" actId="6549"/>
          <ac:spMkLst>
            <pc:docMk/>
            <pc:sldMk cId="1288463713" sldId="375"/>
            <ac:spMk id="3" creationId="{043D0018-FB11-4B15-991F-E10B296350B1}"/>
          </ac:spMkLst>
        </pc:spChg>
        <pc:spChg chg="add">
          <ac:chgData name="Craig Tunnicliffe" userId="fabd7200-6d43-43df-8e9e-84aa0d93d691" providerId="ADAL" clId="{47AAF7F7-2053-42D8-BC62-372BA965C3B7}" dt="2021-09-23T00:52:37.999" v="121" actId="26606"/>
          <ac:spMkLst>
            <pc:docMk/>
            <pc:sldMk cId="1288463713" sldId="375"/>
            <ac:spMk id="10" creationId="{4F7EBAE4-9945-4473-9E34-B2C66EA0F03D}"/>
          </ac:spMkLst>
        </pc:spChg>
        <pc:spChg chg="add">
          <ac:chgData name="Craig Tunnicliffe" userId="fabd7200-6d43-43df-8e9e-84aa0d93d691" providerId="ADAL" clId="{47AAF7F7-2053-42D8-BC62-372BA965C3B7}" dt="2021-09-23T00:52:37.999" v="121" actId="26606"/>
          <ac:spMkLst>
            <pc:docMk/>
            <pc:sldMk cId="1288463713" sldId="375"/>
            <ac:spMk id="12" creationId="{70BEB1E7-2F88-40BC-B73D-42E5B6F80BFC}"/>
          </ac:spMkLst>
        </pc:spChg>
        <pc:spChg chg="add">
          <ac:chgData name="Craig Tunnicliffe" userId="fabd7200-6d43-43df-8e9e-84aa0d93d691" providerId="ADAL" clId="{47AAF7F7-2053-42D8-BC62-372BA965C3B7}" dt="2021-09-23T00:52:37.999" v="121" actId="26606"/>
          <ac:spMkLst>
            <pc:docMk/>
            <pc:sldMk cId="1288463713" sldId="375"/>
            <ac:spMk id="14" creationId="{A7B99495-F43F-4D80-A44F-2CB4764EB90B}"/>
          </ac:spMkLst>
        </pc:spChg>
        <pc:picChg chg="mod">
          <ac:chgData name="Craig Tunnicliffe" userId="fabd7200-6d43-43df-8e9e-84aa0d93d691" providerId="ADAL" clId="{47AAF7F7-2053-42D8-BC62-372BA965C3B7}" dt="2021-09-23T00:52:37.999" v="121" actId="26606"/>
          <ac:picMkLst>
            <pc:docMk/>
            <pc:sldMk cId="1288463713" sldId="375"/>
            <ac:picMk id="5" creationId="{2A2ADF2B-F917-4517-B50D-3F45C1379160}"/>
          </ac:picMkLst>
        </pc:picChg>
      </pc:sldChg>
      <pc:sldChg chg="addSp modSp del mod setBg">
        <pc:chgData name="Craig Tunnicliffe" userId="fabd7200-6d43-43df-8e9e-84aa0d93d691" providerId="ADAL" clId="{47AAF7F7-2053-42D8-BC62-372BA965C3B7}" dt="2021-09-23T01:23:05.853" v="792" actId="47"/>
        <pc:sldMkLst>
          <pc:docMk/>
          <pc:sldMk cId="2135571645" sldId="377"/>
        </pc:sldMkLst>
        <pc:spChg chg="mod">
          <ac:chgData name="Craig Tunnicliffe" userId="fabd7200-6d43-43df-8e9e-84aa0d93d691" providerId="ADAL" clId="{47AAF7F7-2053-42D8-BC62-372BA965C3B7}" dt="2021-09-23T00:47:22.256" v="58" actId="313"/>
          <ac:spMkLst>
            <pc:docMk/>
            <pc:sldMk cId="2135571645" sldId="377"/>
            <ac:spMk id="2" creationId="{E5D89ED8-2133-447D-B027-E9F3162156B7}"/>
          </ac:spMkLst>
        </pc:spChg>
        <pc:spChg chg="mod">
          <ac:chgData name="Craig Tunnicliffe" userId="fabd7200-6d43-43df-8e9e-84aa0d93d691" providerId="ADAL" clId="{47AAF7F7-2053-42D8-BC62-372BA965C3B7}" dt="2021-09-23T01:22:21.652" v="791" actId="21"/>
          <ac:spMkLst>
            <pc:docMk/>
            <pc:sldMk cId="2135571645" sldId="377"/>
            <ac:spMk id="3" creationId="{FD0382E1-CA86-4B76-8FF3-59A50592DD7C}"/>
          </ac:spMkLst>
        </pc:spChg>
        <pc:spChg chg="add">
          <ac:chgData name="Craig Tunnicliffe" userId="fabd7200-6d43-43df-8e9e-84aa0d93d691" providerId="ADAL" clId="{47AAF7F7-2053-42D8-BC62-372BA965C3B7}" dt="2021-09-23T00:47:14.857" v="57" actId="26606"/>
          <ac:spMkLst>
            <pc:docMk/>
            <pc:sldMk cId="2135571645" sldId="377"/>
            <ac:spMk id="10" creationId="{4F7EBAE4-9945-4473-9E34-B2C66EA0F03D}"/>
          </ac:spMkLst>
        </pc:spChg>
        <pc:spChg chg="add">
          <ac:chgData name="Craig Tunnicliffe" userId="fabd7200-6d43-43df-8e9e-84aa0d93d691" providerId="ADAL" clId="{47AAF7F7-2053-42D8-BC62-372BA965C3B7}" dt="2021-09-23T00:47:14.857" v="57" actId="26606"/>
          <ac:spMkLst>
            <pc:docMk/>
            <pc:sldMk cId="2135571645" sldId="377"/>
            <ac:spMk id="12" creationId="{70BEB1E7-2F88-40BC-B73D-42E5B6F80BFC}"/>
          </ac:spMkLst>
        </pc:spChg>
        <pc:spChg chg="add">
          <ac:chgData name="Craig Tunnicliffe" userId="fabd7200-6d43-43df-8e9e-84aa0d93d691" providerId="ADAL" clId="{47AAF7F7-2053-42D8-BC62-372BA965C3B7}" dt="2021-09-23T00:47:14.857" v="57" actId="26606"/>
          <ac:spMkLst>
            <pc:docMk/>
            <pc:sldMk cId="2135571645" sldId="377"/>
            <ac:spMk id="14" creationId="{A7B99495-F43F-4D80-A44F-2CB4764EB90B}"/>
          </ac:spMkLst>
        </pc:spChg>
        <pc:picChg chg="mod">
          <ac:chgData name="Craig Tunnicliffe" userId="fabd7200-6d43-43df-8e9e-84aa0d93d691" providerId="ADAL" clId="{47AAF7F7-2053-42D8-BC62-372BA965C3B7}" dt="2021-09-23T00:47:14.857" v="57" actId="26606"/>
          <ac:picMkLst>
            <pc:docMk/>
            <pc:sldMk cId="2135571645" sldId="377"/>
            <ac:picMk id="5" creationId="{A96C76A4-EF9B-4168-A94F-4DD8E2859063}"/>
          </ac:picMkLst>
        </pc:picChg>
      </pc:sldChg>
      <pc:sldChg chg="del">
        <pc:chgData name="Craig Tunnicliffe" userId="fabd7200-6d43-43df-8e9e-84aa0d93d691" providerId="ADAL" clId="{47AAF7F7-2053-42D8-BC62-372BA965C3B7}" dt="2021-09-23T01:23:09.176" v="794" actId="47"/>
        <pc:sldMkLst>
          <pc:docMk/>
          <pc:sldMk cId="4080718629" sldId="379"/>
        </pc:sldMkLst>
      </pc:sldChg>
      <pc:sldChg chg="addSp delSp modSp mod setBg modAnim setClrOvrMap">
        <pc:chgData name="Craig Tunnicliffe" userId="fabd7200-6d43-43df-8e9e-84aa0d93d691" providerId="ADAL" clId="{47AAF7F7-2053-42D8-BC62-372BA965C3B7}" dt="2021-09-23T01:55:06.714" v="1162" actId="27636"/>
        <pc:sldMkLst>
          <pc:docMk/>
          <pc:sldMk cId="455901832" sldId="381"/>
        </pc:sldMkLst>
        <pc:spChg chg="mod">
          <ac:chgData name="Craig Tunnicliffe" userId="fabd7200-6d43-43df-8e9e-84aa0d93d691" providerId="ADAL" clId="{47AAF7F7-2053-42D8-BC62-372BA965C3B7}" dt="2021-09-23T01:48:11.100" v="1075" actId="26606"/>
          <ac:spMkLst>
            <pc:docMk/>
            <pc:sldMk cId="455901832" sldId="381"/>
            <ac:spMk id="2" creationId="{33D5323A-C54F-47A4-A88B-A884FF43D0D3}"/>
          </ac:spMkLst>
        </pc:spChg>
        <pc:spChg chg="mod">
          <ac:chgData name="Craig Tunnicliffe" userId="fabd7200-6d43-43df-8e9e-84aa0d93d691" providerId="ADAL" clId="{47AAF7F7-2053-42D8-BC62-372BA965C3B7}" dt="2021-09-23T01:55:06.714" v="1162" actId="27636"/>
          <ac:spMkLst>
            <pc:docMk/>
            <pc:sldMk cId="455901832" sldId="381"/>
            <ac:spMk id="3" creationId="{AD43DF97-35F8-41A3-BC92-F31EBFA2DE7A}"/>
          </ac:spMkLst>
        </pc:spChg>
        <pc:spChg chg="add del">
          <ac:chgData name="Craig Tunnicliffe" userId="fabd7200-6d43-43df-8e9e-84aa0d93d691" providerId="ADAL" clId="{47AAF7F7-2053-42D8-BC62-372BA965C3B7}" dt="2021-09-23T01:48:11.100" v="1075" actId="26606"/>
          <ac:spMkLst>
            <pc:docMk/>
            <pc:sldMk cId="455901832" sldId="381"/>
            <ac:spMk id="10" creationId="{4F7EBAE4-9945-4473-9E34-B2C66EA0F03D}"/>
          </ac:spMkLst>
        </pc:spChg>
        <pc:spChg chg="add del">
          <ac:chgData name="Craig Tunnicliffe" userId="fabd7200-6d43-43df-8e9e-84aa0d93d691" providerId="ADAL" clId="{47AAF7F7-2053-42D8-BC62-372BA965C3B7}" dt="2021-09-23T01:48:11.100" v="1075" actId="26606"/>
          <ac:spMkLst>
            <pc:docMk/>
            <pc:sldMk cId="455901832" sldId="381"/>
            <ac:spMk id="12" creationId="{70BEB1E7-2F88-40BC-B73D-42E5B6F80BFC}"/>
          </ac:spMkLst>
        </pc:spChg>
        <pc:spChg chg="add del">
          <ac:chgData name="Craig Tunnicliffe" userId="fabd7200-6d43-43df-8e9e-84aa0d93d691" providerId="ADAL" clId="{47AAF7F7-2053-42D8-BC62-372BA965C3B7}" dt="2021-09-23T01:48:11.100" v="1075" actId="26606"/>
          <ac:spMkLst>
            <pc:docMk/>
            <pc:sldMk cId="455901832" sldId="381"/>
            <ac:spMk id="14" creationId="{A7B99495-F43F-4D80-A44F-2CB4764EB90B}"/>
          </ac:spMkLst>
        </pc:spChg>
        <pc:spChg chg="add del">
          <ac:chgData name="Craig Tunnicliffe" userId="fabd7200-6d43-43df-8e9e-84aa0d93d691" providerId="ADAL" clId="{47AAF7F7-2053-42D8-BC62-372BA965C3B7}" dt="2021-09-23T01:48:11.095" v="1074" actId="26606"/>
          <ac:spMkLst>
            <pc:docMk/>
            <pc:sldMk cId="455901832" sldId="381"/>
            <ac:spMk id="21" creationId="{CF62D2A7-8207-488C-9F46-316BA81A16C8}"/>
          </ac:spMkLst>
        </pc:spChg>
        <pc:picChg chg="mod">
          <ac:chgData name="Craig Tunnicliffe" userId="fabd7200-6d43-43df-8e9e-84aa0d93d691" providerId="ADAL" clId="{47AAF7F7-2053-42D8-BC62-372BA965C3B7}" dt="2021-09-23T01:48:11.100" v="1075" actId="26606"/>
          <ac:picMkLst>
            <pc:docMk/>
            <pc:sldMk cId="455901832" sldId="381"/>
            <ac:picMk id="5" creationId="{A35E58D9-7FFB-4BE1-BA38-51C5FD055AD7}"/>
          </ac:picMkLst>
        </pc:picChg>
        <pc:cxnChg chg="add del">
          <ac:chgData name="Craig Tunnicliffe" userId="fabd7200-6d43-43df-8e9e-84aa0d93d691" providerId="ADAL" clId="{47AAF7F7-2053-42D8-BC62-372BA965C3B7}" dt="2021-09-23T01:48:06.667" v="1072" actId="26606"/>
          <ac:cxnSpMkLst>
            <pc:docMk/>
            <pc:sldMk cId="455901832" sldId="381"/>
            <ac:cxnSpMk id="19" creationId="{A7F400EE-A8A5-48AF-B4D6-291B52C6F0B0}"/>
          </ac:cxnSpMkLst>
        </pc:cxnChg>
        <pc:cxnChg chg="add">
          <ac:chgData name="Craig Tunnicliffe" userId="fabd7200-6d43-43df-8e9e-84aa0d93d691" providerId="ADAL" clId="{47AAF7F7-2053-42D8-BC62-372BA965C3B7}" dt="2021-09-23T01:48:11.100" v="1075" actId="26606"/>
          <ac:cxnSpMkLst>
            <pc:docMk/>
            <pc:sldMk cId="455901832" sldId="381"/>
            <ac:cxnSpMk id="23" creationId="{A7F400EE-A8A5-48AF-B4D6-291B52C6F0B0}"/>
          </ac:cxnSpMkLst>
        </pc:cxnChg>
      </pc:sldChg>
      <pc:sldChg chg="addSp delSp modSp mod setBg modAnim">
        <pc:chgData name="Craig Tunnicliffe" userId="fabd7200-6d43-43df-8e9e-84aa0d93d691" providerId="ADAL" clId="{47AAF7F7-2053-42D8-BC62-372BA965C3B7}" dt="2021-09-23T04:15:18.069" v="2505" actId="20577"/>
        <pc:sldMkLst>
          <pc:docMk/>
          <pc:sldMk cId="3077970085" sldId="382"/>
        </pc:sldMkLst>
        <pc:spChg chg="mod">
          <ac:chgData name="Craig Tunnicliffe" userId="fabd7200-6d43-43df-8e9e-84aa0d93d691" providerId="ADAL" clId="{47AAF7F7-2053-42D8-BC62-372BA965C3B7}" dt="2021-09-23T01:48:52.141" v="1076" actId="26606"/>
          <ac:spMkLst>
            <pc:docMk/>
            <pc:sldMk cId="3077970085" sldId="382"/>
            <ac:spMk id="2" creationId="{6EE7DAFA-B8BA-47D9-A9A6-E552F691179D}"/>
          </ac:spMkLst>
        </pc:spChg>
        <pc:spChg chg="mod ord">
          <ac:chgData name="Craig Tunnicliffe" userId="fabd7200-6d43-43df-8e9e-84aa0d93d691" providerId="ADAL" clId="{47AAF7F7-2053-42D8-BC62-372BA965C3B7}" dt="2021-09-23T04:15:18.069" v="2505" actId="20577"/>
          <ac:spMkLst>
            <pc:docMk/>
            <pc:sldMk cId="3077970085" sldId="382"/>
            <ac:spMk id="3" creationId="{21911835-CADC-4E6D-9952-415E628FA425}"/>
          </ac:spMkLst>
        </pc:spChg>
        <pc:spChg chg="add del">
          <ac:chgData name="Craig Tunnicliffe" userId="fabd7200-6d43-43df-8e9e-84aa0d93d691" providerId="ADAL" clId="{47AAF7F7-2053-42D8-BC62-372BA965C3B7}" dt="2021-09-23T00:51:56.310" v="119" actId="26606"/>
          <ac:spMkLst>
            <pc:docMk/>
            <pc:sldMk cId="3077970085" sldId="382"/>
            <ac:spMk id="10" creationId="{4F7EBAE4-9945-4473-9E34-B2C66EA0F03D}"/>
          </ac:spMkLst>
        </pc:spChg>
        <pc:spChg chg="add del">
          <ac:chgData name="Craig Tunnicliffe" userId="fabd7200-6d43-43df-8e9e-84aa0d93d691" providerId="ADAL" clId="{47AAF7F7-2053-42D8-BC62-372BA965C3B7}" dt="2021-09-23T00:51:56.310" v="119" actId="26606"/>
          <ac:spMkLst>
            <pc:docMk/>
            <pc:sldMk cId="3077970085" sldId="382"/>
            <ac:spMk id="12" creationId="{70BEB1E7-2F88-40BC-B73D-42E5B6F80BFC}"/>
          </ac:spMkLst>
        </pc:spChg>
        <pc:spChg chg="add del">
          <ac:chgData name="Craig Tunnicliffe" userId="fabd7200-6d43-43df-8e9e-84aa0d93d691" providerId="ADAL" clId="{47AAF7F7-2053-42D8-BC62-372BA965C3B7}" dt="2021-09-23T00:51:56.310" v="119" actId="26606"/>
          <ac:spMkLst>
            <pc:docMk/>
            <pc:sldMk cId="3077970085" sldId="382"/>
            <ac:spMk id="14" creationId="{A7B99495-F43F-4D80-A44F-2CB4764EB90B}"/>
          </ac:spMkLst>
        </pc:spChg>
        <pc:spChg chg="add del">
          <ac:chgData name="Craig Tunnicliffe" userId="fabd7200-6d43-43df-8e9e-84aa0d93d691" providerId="ADAL" clId="{47AAF7F7-2053-42D8-BC62-372BA965C3B7}" dt="2021-09-23T01:48:52.141" v="1076" actId="26606"/>
          <ac:spMkLst>
            <pc:docMk/>
            <pc:sldMk cId="3077970085" sldId="382"/>
            <ac:spMk id="19" creationId="{4F7EBAE4-9945-4473-9E34-B2C66EA0F03D}"/>
          </ac:spMkLst>
        </pc:spChg>
        <pc:spChg chg="add del">
          <ac:chgData name="Craig Tunnicliffe" userId="fabd7200-6d43-43df-8e9e-84aa0d93d691" providerId="ADAL" clId="{47AAF7F7-2053-42D8-BC62-372BA965C3B7}" dt="2021-09-23T01:48:52.141" v="1076" actId="26606"/>
          <ac:spMkLst>
            <pc:docMk/>
            <pc:sldMk cId="3077970085" sldId="382"/>
            <ac:spMk id="21" creationId="{70BEB1E7-2F88-40BC-B73D-42E5B6F80BFC}"/>
          </ac:spMkLst>
        </pc:spChg>
        <pc:spChg chg="add del">
          <ac:chgData name="Craig Tunnicliffe" userId="fabd7200-6d43-43df-8e9e-84aa0d93d691" providerId="ADAL" clId="{47AAF7F7-2053-42D8-BC62-372BA965C3B7}" dt="2021-09-23T01:48:52.141" v="1076" actId="26606"/>
          <ac:spMkLst>
            <pc:docMk/>
            <pc:sldMk cId="3077970085" sldId="382"/>
            <ac:spMk id="23" creationId="{A7B99495-F43F-4D80-A44F-2CB4764EB90B}"/>
          </ac:spMkLst>
        </pc:spChg>
        <pc:picChg chg="mod">
          <ac:chgData name="Craig Tunnicliffe" userId="fabd7200-6d43-43df-8e9e-84aa0d93d691" providerId="ADAL" clId="{47AAF7F7-2053-42D8-BC62-372BA965C3B7}" dt="2021-09-23T01:48:52.141" v="1076" actId="26606"/>
          <ac:picMkLst>
            <pc:docMk/>
            <pc:sldMk cId="3077970085" sldId="382"/>
            <ac:picMk id="5" creationId="{7625529E-BC8C-4C07-A21F-E49A73965B8A}"/>
          </ac:picMkLst>
        </pc:picChg>
        <pc:cxnChg chg="add">
          <ac:chgData name="Craig Tunnicliffe" userId="fabd7200-6d43-43df-8e9e-84aa0d93d691" providerId="ADAL" clId="{47AAF7F7-2053-42D8-BC62-372BA965C3B7}" dt="2021-09-23T01:48:52.141" v="1076" actId="26606"/>
          <ac:cxnSpMkLst>
            <pc:docMk/>
            <pc:sldMk cId="3077970085" sldId="382"/>
            <ac:cxnSpMk id="28" creationId="{A7F400EE-A8A5-48AF-B4D6-291B52C6F0B0}"/>
          </ac:cxnSpMkLst>
        </pc:cxnChg>
      </pc:sldChg>
      <pc:sldChg chg="addSp modSp mod setBg">
        <pc:chgData name="Craig Tunnicliffe" userId="fabd7200-6d43-43df-8e9e-84aa0d93d691" providerId="ADAL" clId="{47AAF7F7-2053-42D8-BC62-372BA965C3B7}" dt="2021-09-23T00:55:17.492" v="126" actId="26606"/>
        <pc:sldMkLst>
          <pc:docMk/>
          <pc:sldMk cId="2193933189" sldId="383"/>
        </pc:sldMkLst>
        <pc:spChg chg="mod">
          <ac:chgData name="Craig Tunnicliffe" userId="fabd7200-6d43-43df-8e9e-84aa0d93d691" providerId="ADAL" clId="{47AAF7F7-2053-42D8-BC62-372BA965C3B7}" dt="2021-09-23T00:55:17.492" v="126" actId="26606"/>
          <ac:spMkLst>
            <pc:docMk/>
            <pc:sldMk cId="2193933189" sldId="383"/>
            <ac:spMk id="2" creationId="{CC687282-E952-4928-86A9-1BB3D79D0304}"/>
          </ac:spMkLst>
        </pc:spChg>
        <pc:spChg chg="add">
          <ac:chgData name="Craig Tunnicliffe" userId="fabd7200-6d43-43df-8e9e-84aa0d93d691" providerId="ADAL" clId="{47AAF7F7-2053-42D8-BC62-372BA965C3B7}" dt="2021-09-23T00:55:17.492" v="126" actId="26606"/>
          <ac:spMkLst>
            <pc:docMk/>
            <pc:sldMk cId="2193933189" sldId="383"/>
            <ac:spMk id="10" creationId="{9B7AD9F6-8CE7-4299-8FC6-328F4DCD3FF9}"/>
          </ac:spMkLst>
        </pc:spChg>
        <pc:spChg chg="add">
          <ac:chgData name="Craig Tunnicliffe" userId="fabd7200-6d43-43df-8e9e-84aa0d93d691" providerId="ADAL" clId="{47AAF7F7-2053-42D8-BC62-372BA965C3B7}" dt="2021-09-23T00:55:17.492" v="126" actId="26606"/>
          <ac:spMkLst>
            <pc:docMk/>
            <pc:sldMk cId="2193933189" sldId="383"/>
            <ac:spMk id="12" creationId="{F49775AF-8896-43EE-92C6-83497D6DC56F}"/>
          </ac:spMkLst>
        </pc:spChg>
        <pc:picChg chg="mod">
          <ac:chgData name="Craig Tunnicliffe" userId="fabd7200-6d43-43df-8e9e-84aa0d93d691" providerId="ADAL" clId="{47AAF7F7-2053-42D8-BC62-372BA965C3B7}" dt="2021-09-23T00:55:17.492" v="126" actId="26606"/>
          <ac:picMkLst>
            <pc:docMk/>
            <pc:sldMk cId="2193933189" sldId="383"/>
            <ac:picMk id="5" creationId="{0495D23F-208D-4DE0-B253-8645A872BBEE}"/>
          </ac:picMkLst>
        </pc:picChg>
      </pc:sldChg>
      <pc:sldChg chg="modSp del mod">
        <pc:chgData name="Craig Tunnicliffe" userId="fabd7200-6d43-43df-8e9e-84aa0d93d691" providerId="ADAL" clId="{47AAF7F7-2053-42D8-BC62-372BA965C3B7}" dt="2021-09-23T01:44:27.459" v="1021" actId="47"/>
        <pc:sldMkLst>
          <pc:docMk/>
          <pc:sldMk cId="3595995437" sldId="384"/>
        </pc:sldMkLst>
        <pc:spChg chg="mod">
          <ac:chgData name="Craig Tunnicliffe" userId="fabd7200-6d43-43df-8e9e-84aa0d93d691" providerId="ADAL" clId="{47AAF7F7-2053-42D8-BC62-372BA965C3B7}" dt="2021-09-23T01:19:25.339" v="776" actId="207"/>
          <ac:spMkLst>
            <pc:docMk/>
            <pc:sldMk cId="3595995437" sldId="384"/>
            <ac:spMk id="2" creationId="{A4EC5EFE-7FCB-458A-B1C9-881E751A56BA}"/>
          </ac:spMkLst>
        </pc:spChg>
        <pc:spChg chg="mod">
          <ac:chgData name="Craig Tunnicliffe" userId="fabd7200-6d43-43df-8e9e-84aa0d93d691" providerId="ADAL" clId="{47AAF7F7-2053-42D8-BC62-372BA965C3B7}" dt="2021-09-23T01:40:12.775" v="943" actId="21"/>
          <ac:spMkLst>
            <pc:docMk/>
            <pc:sldMk cId="3595995437" sldId="384"/>
            <ac:spMk id="7" creationId="{A8CAE7F0-2C53-441B-9924-4CE0EED5A052}"/>
          </ac:spMkLst>
        </pc:spChg>
        <pc:spChg chg="mod">
          <ac:chgData name="Craig Tunnicliffe" userId="fabd7200-6d43-43df-8e9e-84aa0d93d691" providerId="ADAL" clId="{47AAF7F7-2053-42D8-BC62-372BA965C3B7}" dt="2021-09-23T01:40:46.697" v="967" actId="21"/>
          <ac:spMkLst>
            <pc:docMk/>
            <pc:sldMk cId="3595995437" sldId="384"/>
            <ac:spMk id="8" creationId="{907A8EFB-C2D6-4C72-9359-5AEF02E024A1}"/>
          </ac:spMkLst>
        </pc:spChg>
        <pc:spChg chg="mod">
          <ac:chgData name="Craig Tunnicliffe" userId="fabd7200-6d43-43df-8e9e-84aa0d93d691" providerId="ADAL" clId="{47AAF7F7-2053-42D8-BC62-372BA965C3B7}" dt="2021-09-23T01:42:03.668" v="1008" actId="21"/>
          <ac:spMkLst>
            <pc:docMk/>
            <pc:sldMk cId="3595995437" sldId="384"/>
            <ac:spMk id="12" creationId="{80D067FF-5865-4F9B-8D81-51FAE2FD079D}"/>
          </ac:spMkLst>
        </pc:spChg>
      </pc:sldChg>
      <pc:sldChg chg="addSp delSp modSp mod setBg">
        <pc:chgData name="Craig Tunnicliffe" userId="fabd7200-6d43-43df-8e9e-84aa0d93d691" providerId="ADAL" clId="{47AAF7F7-2053-42D8-BC62-372BA965C3B7}" dt="2021-09-23T04:34:51.724" v="2556" actId="14100"/>
        <pc:sldMkLst>
          <pc:docMk/>
          <pc:sldMk cId="1968467468" sldId="385"/>
        </pc:sldMkLst>
        <pc:spChg chg="mod">
          <ac:chgData name="Craig Tunnicliffe" userId="fabd7200-6d43-43df-8e9e-84aa0d93d691" providerId="ADAL" clId="{47AAF7F7-2053-42D8-BC62-372BA965C3B7}" dt="2021-09-23T02:27:01.180" v="1404" actId="26606"/>
          <ac:spMkLst>
            <pc:docMk/>
            <pc:sldMk cId="1968467468" sldId="385"/>
            <ac:spMk id="2" creationId="{CCDBB48F-DE9E-444C-B8F2-7293A2E20C70}"/>
          </ac:spMkLst>
        </pc:spChg>
        <pc:spChg chg="mod ord">
          <ac:chgData name="Craig Tunnicliffe" userId="fabd7200-6d43-43df-8e9e-84aa0d93d691" providerId="ADAL" clId="{47AAF7F7-2053-42D8-BC62-372BA965C3B7}" dt="2021-09-23T04:34:51.724" v="2556" actId="14100"/>
          <ac:spMkLst>
            <pc:docMk/>
            <pc:sldMk cId="1968467468" sldId="385"/>
            <ac:spMk id="3" creationId="{2C910AAD-FE6A-48A2-AC18-C089C7A5B519}"/>
          </ac:spMkLst>
        </pc:spChg>
        <pc:spChg chg="add del">
          <ac:chgData name="Craig Tunnicliffe" userId="fabd7200-6d43-43df-8e9e-84aa0d93d691" providerId="ADAL" clId="{47AAF7F7-2053-42D8-BC62-372BA965C3B7}" dt="2021-09-23T02:27:01.180" v="1404" actId="26606"/>
          <ac:spMkLst>
            <pc:docMk/>
            <pc:sldMk cId="1968467468" sldId="385"/>
            <ac:spMk id="8" creationId="{907EF6B7-1338-4443-8C46-6A318D952DFD}"/>
          </ac:spMkLst>
        </pc:spChg>
        <pc:spChg chg="add del">
          <ac:chgData name="Craig Tunnicliffe" userId="fabd7200-6d43-43df-8e9e-84aa0d93d691" providerId="ADAL" clId="{47AAF7F7-2053-42D8-BC62-372BA965C3B7}" dt="2021-09-23T02:27:01.180" v="1404" actId="26606"/>
          <ac:spMkLst>
            <pc:docMk/>
            <pc:sldMk cId="1968467468" sldId="385"/>
            <ac:spMk id="10" creationId="{DAAE4CDD-124C-4DCF-9584-B6033B545DD5}"/>
          </ac:spMkLst>
        </pc:spChg>
        <pc:spChg chg="add del">
          <ac:chgData name="Craig Tunnicliffe" userId="fabd7200-6d43-43df-8e9e-84aa0d93d691" providerId="ADAL" clId="{47AAF7F7-2053-42D8-BC62-372BA965C3B7}" dt="2021-09-23T02:27:01.180" v="1404" actId="26606"/>
          <ac:spMkLst>
            <pc:docMk/>
            <pc:sldMk cId="1968467468" sldId="385"/>
            <ac:spMk id="12" creationId="{081E4A58-353D-44AE-B2FC-2A74E2E400F7}"/>
          </ac:spMkLst>
        </pc:spChg>
        <pc:spChg chg="add">
          <ac:chgData name="Craig Tunnicliffe" userId="fabd7200-6d43-43df-8e9e-84aa0d93d691" providerId="ADAL" clId="{47AAF7F7-2053-42D8-BC62-372BA965C3B7}" dt="2021-09-23T02:27:01.180" v="1404" actId="26606"/>
          <ac:spMkLst>
            <pc:docMk/>
            <pc:sldMk cId="1968467468" sldId="385"/>
            <ac:spMk id="17" creationId="{79BB35BC-D5C2-4C8B-A22A-A71E6191913B}"/>
          </ac:spMkLst>
        </pc:spChg>
        <pc:picChg chg="del">
          <ac:chgData name="Craig Tunnicliffe" userId="fabd7200-6d43-43df-8e9e-84aa0d93d691" providerId="ADAL" clId="{47AAF7F7-2053-42D8-BC62-372BA965C3B7}" dt="2021-09-23T00:49:21.960" v="69" actId="478"/>
          <ac:picMkLst>
            <pc:docMk/>
            <pc:sldMk cId="1968467468" sldId="385"/>
            <ac:picMk id="4" creationId="{239D87BD-5D3C-42DB-9A3E-3321875D9E07}"/>
          </ac:picMkLst>
        </pc:picChg>
        <pc:picChg chg="add mod">
          <ac:chgData name="Craig Tunnicliffe" userId="fabd7200-6d43-43df-8e9e-84aa0d93d691" providerId="ADAL" clId="{47AAF7F7-2053-42D8-BC62-372BA965C3B7}" dt="2021-09-23T02:27:01.180" v="1404" actId="26606"/>
          <ac:picMkLst>
            <pc:docMk/>
            <pc:sldMk cId="1968467468" sldId="385"/>
            <ac:picMk id="6" creationId="{BB95CE2B-ED92-4784-B69B-BD70885FE393}"/>
          </ac:picMkLst>
        </pc:picChg>
      </pc:sldChg>
      <pc:sldChg chg="addSp delSp modSp mod setBg modAnim">
        <pc:chgData name="Craig Tunnicliffe" userId="fabd7200-6d43-43df-8e9e-84aa0d93d691" providerId="ADAL" clId="{47AAF7F7-2053-42D8-BC62-372BA965C3B7}" dt="2021-09-23T04:41:28.995" v="2592" actId="313"/>
        <pc:sldMkLst>
          <pc:docMk/>
          <pc:sldMk cId="3525747383" sldId="387"/>
        </pc:sldMkLst>
        <pc:spChg chg="mod">
          <ac:chgData name="Craig Tunnicliffe" userId="fabd7200-6d43-43df-8e9e-84aa0d93d691" providerId="ADAL" clId="{47AAF7F7-2053-42D8-BC62-372BA965C3B7}" dt="2021-09-23T02:28:04.061" v="1410" actId="26606"/>
          <ac:spMkLst>
            <pc:docMk/>
            <pc:sldMk cId="3525747383" sldId="387"/>
            <ac:spMk id="2" creationId="{76CF74F3-D6FD-4339-9AEE-DB226FD4801E}"/>
          </ac:spMkLst>
        </pc:spChg>
        <pc:spChg chg="mod ord">
          <ac:chgData name="Craig Tunnicliffe" userId="fabd7200-6d43-43df-8e9e-84aa0d93d691" providerId="ADAL" clId="{47AAF7F7-2053-42D8-BC62-372BA965C3B7}" dt="2021-09-23T04:41:28.995" v="2592" actId="313"/>
          <ac:spMkLst>
            <pc:docMk/>
            <pc:sldMk cId="3525747383" sldId="387"/>
            <ac:spMk id="3" creationId="{474C9F92-DCFB-46EE-9125-A74A363FFDE6}"/>
          </ac:spMkLst>
        </pc:spChg>
        <pc:spChg chg="add del">
          <ac:chgData name="Craig Tunnicliffe" userId="fabd7200-6d43-43df-8e9e-84aa0d93d691" providerId="ADAL" clId="{47AAF7F7-2053-42D8-BC62-372BA965C3B7}" dt="2021-09-23T02:28:04.061" v="1410" actId="26606"/>
          <ac:spMkLst>
            <pc:docMk/>
            <pc:sldMk cId="3525747383" sldId="387"/>
            <ac:spMk id="9" creationId="{4F7EBAE4-9945-4473-9E34-B2C66EA0F03D}"/>
          </ac:spMkLst>
        </pc:spChg>
        <pc:spChg chg="add del">
          <ac:chgData name="Craig Tunnicliffe" userId="fabd7200-6d43-43df-8e9e-84aa0d93d691" providerId="ADAL" clId="{47AAF7F7-2053-42D8-BC62-372BA965C3B7}" dt="2021-09-23T02:28:04.061" v="1410" actId="26606"/>
          <ac:spMkLst>
            <pc:docMk/>
            <pc:sldMk cId="3525747383" sldId="387"/>
            <ac:spMk id="11" creationId="{70BEB1E7-2F88-40BC-B73D-42E5B6F80BFC}"/>
          </ac:spMkLst>
        </pc:spChg>
        <pc:spChg chg="add del">
          <ac:chgData name="Craig Tunnicliffe" userId="fabd7200-6d43-43df-8e9e-84aa0d93d691" providerId="ADAL" clId="{47AAF7F7-2053-42D8-BC62-372BA965C3B7}" dt="2021-09-23T02:28:04.061" v="1410" actId="26606"/>
          <ac:spMkLst>
            <pc:docMk/>
            <pc:sldMk cId="3525747383" sldId="387"/>
            <ac:spMk id="13" creationId="{A7B99495-F43F-4D80-A44F-2CB4764EB90B}"/>
          </ac:spMkLst>
        </pc:spChg>
        <pc:spChg chg="add">
          <ac:chgData name="Craig Tunnicliffe" userId="fabd7200-6d43-43df-8e9e-84aa0d93d691" providerId="ADAL" clId="{47AAF7F7-2053-42D8-BC62-372BA965C3B7}" dt="2021-09-23T02:28:04.061" v="1410" actId="26606"/>
          <ac:spMkLst>
            <pc:docMk/>
            <pc:sldMk cId="3525747383" sldId="387"/>
            <ac:spMk id="15" creationId="{79BB35BC-D5C2-4C8B-A22A-A71E6191913B}"/>
          </ac:spMkLst>
        </pc:spChg>
        <pc:spChg chg="add del">
          <ac:chgData name="Craig Tunnicliffe" userId="fabd7200-6d43-43df-8e9e-84aa0d93d691" providerId="ADAL" clId="{47AAF7F7-2053-42D8-BC62-372BA965C3B7}" dt="2021-09-23T02:27:49.514" v="1408" actId="26606"/>
          <ac:spMkLst>
            <pc:docMk/>
            <pc:sldMk cId="3525747383" sldId="387"/>
            <ac:spMk id="18" creationId="{04812C46-200A-4DEB-A05E-3ED6C68C2387}"/>
          </ac:spMkLst>
        </pc:spChg>
        <pc:spChg chg="add del">
          <ac:chgData name="Craig Tunnicliffe" userId="fabd7200-6d43-43df-8e9e-84aa0d93d691" providerId="ADAL" clId="{47AAF7F7-2053-42D8-BC62-372BA965C3B7}" dt="2021-09-23T02:27:49.514" v="1408" actId="26606"/>
          <ac:spMkLst>
            <pc:docMk/>
            <pc:sldMk cId="3525747383" sldId="387"/>
            <ac:spMk id="20" creationId="{D1EA859B-E555-4109-94F3-6700E046E008}"/>
          </ac:spMkLst>
        </pc:spChg>
        <pc:picChg chg="mod ord">
          <ac:chgData name="Craig Tunnicliffe" userId="fabd7200-6d43-43df-8e9e-84aa0d93d691" providerId="ADAL" clId="{47AAF7F7-2053-42D8-BC62-372BA965C3B7}" dt="2021-09-23T02:28:04.061" v="1410" actId="26606"/>
          <ac:picMkLst>
            <pc:docMk/>
            <pc:sldMk cId="3525747383" sldId="387"/>
            <ac:picMk id="4" creationId="{B0E486E1-296B-4B11-B3C7-3161F64E3558}"/>
          </ac:picMkLst>
        </pc:picChg>
      </pc:sldChg>
      <pc:sldChg chg="addSp delSp modSp mod setBg modAnim">
        <pc:chgData name="Craig Tunnicliffe" userId="fabd7200-6d43-43df-8e9e-84aa0d93d691" providerId="ADAL" clId="{47AAF7F7-2053-42D8-BC62-372BA965C3B7}" dt="2021-09-23T04:35:48.236" v="2564"/>
        <pc:sldMkLst>
          <pc:docMk/>
          <pc:sldMk cId="4050510871" sldId="388"/>
        </pc:sldMkLst>
        <pc:spChg chg="mod">
          <ac:chgData name="Craig Tunnicliffe" userId="fabd7200-6d43-43df-8e9e-84aa0d93d691" providerId="ADAL" clId="{47AAF7F7-2053-42D8-BC62-372BA965C3B7}" dt="2021-09-23T02:32:03.504" v="1469" actId="26606"/>
          <ac:spMkLst>
            <pc:docMk/>
            <pc:sldMk cId="4050510871" sldId="388"/>
            <ac:spMk id="2" creationId="{25615462-5E8D-4157-A5F6-B9D8AA2ED903}"/>
          </ac:spMkLst>
        </pc:spChg>
        <pc:spChg chg="mod ord">
          <ac:chgData name="Craig Tunnicliffe" userId="fabd7200-6d43-43df-8e9e-84aa0d93d691" providerId="ADAL" clId="{47AAF7F7-2053-42D8-BC62-372BA965C3B7}" dt="2021-09-23T04:35:25.435" v="2562" actId="14100"/>
          <ac:spMkLst>
            <pc:docMk/>
            <pc:sldMk cId="4050510871" sldId="388"/>
            <ac:spMk id="3" creationId="{8FC3F257-06B6-4505-B81E-C5A16AC4C861}"/>
          </ac:spMkLst>
        </pc:spChg>
        <pc:spChg chg="add del">
          <ac:chgData name="Craig Tunnicliffe" userId="fabd7200-6d43-43df-8e9e-84aa0d93d691" providerId="ADAL" clId="{47AAF7F7-2053-42D8-BC62-372BA965C3B7}" dt="2021-09-23T02:32:03.504" v="1469" actId="26606"/>
          <ac:spMkLst>
            <pc:docMk/>
            <pc:sldMk cId="4050510871" sldId="388"/>
            <ac:spMk id="8" creationId="{907EF6B7-1338-4443-8C46-6A318D952DFD}"/>
          </ac:spMkLst>
        </pc:spChg>
        <pc:spChg chg="add del">
          <ac:chgData name="Craig Tunnicliffe" userId="fabd7200-6d43-43df-8e9e-84aa0d93d691" providerId="ADAL" clId="{47AAF7F7-2053-42D8-BC62-372BA965C3B7}" dt="2021-09-23T02:32:03.504" v="1469" actId="26606"/>
          <ac:spMkLst>
            <pc:docMk/>
            <pc:sldMk cId="4050510871" sldId="388"/>
            <ac:spMk id="10" creationId="{DAAE4CDD-124C-4DCF-9584-B6033B545DD5}"/>
          </ac:spMkLst>
        </pc:spChg>
        <pc:spChg chg="add del">
          <ac:chgData name="Craig Tunnicliffe" userId="fabd7200-6d43-43df-8e9e-84aa0d93d691" providerId="ADAL" clId="{47AAF7F7-2053-42D8-BC62-372BA965C3B7}" dt="2021-09-23T02:32:03.504" v="1469" actId="26606"/>
          <ac:spMkLst>
            <pc:docMk/>
            <pc:sldMk cId="4050510871" sldId="388"/>
            <ac:spMk id="12" creationId="{081E4A58-353D-44AE-B2FC-2A74E2E400F7}"/>
          </ac:spMkLst>
        </pc:spChg>
        <pc:spChg chg="add">
          <ac:chgData name="Craig Tunnicliffe" userId="fabd7200-6d43-43df-8e9e-84aa0d93d691" providerId="ADAL" clId="{47AAF7F7-2053-42D8-BC62-372BA965C3B7}" dt="2021-09-23T02:32:03.504" v="1469" actId="26606"/>
          <ac:spMkLst>
            <pc:docMk/>
            <pc:sldMk cId="4050510871" sldId="388"/>
            <ac:spMk id="17" creationId="{79BB35BC-D5C2-4C8B-A22A-A71E6191913B}"/>
          </ac:spMkLst>
        </pc:spChg>
        <pc:picChg chg="del">
          <ac:chgData name="Craig Tunnicliffe" userId="fabd7200-6d43-43df-8e9e-84aa0d93d691" providerId="ADAL" clId="{47AAF7F7-2053-42D8-BC62-372BA965C3B7}" dt="2021-09-23T00:49:01.876" v="66" actId="478"/>
          <ac:picMkLst>
            <pc:docMk/>
            <pc:sldMk cId="4050510871" sldId="388"/>
            <ac:picMk id="5" creationId="{35B1F627-590C-457B-A05B-CE0FE57413A5}"/>
          </ac:picMkLst>
        </pc:picChg>
        <pc:picChg chg="add mod">
          <ac:chgData name="Craig Tunnicliffe" userId="fabd7200-6d43-43df-8e9e-84aa0d93d691" providerId="ADAL" clId="{47AAF7F7-2053-42D8-BC62-372BA965C3B7}" dt="2021-09-23T02:32:03.504" v="1469" actId="26606"/>
          <ac:picMkLst>
            <pc:docMk/>
            <pc:sldMk cId="4050510871" sldId="388"/>
            <ac:picMk id="6" creationId="{30BD1975-FECA-4A4F-A0EC-E6F2F3A92C72}"/>
          </ac:picMkLst>
        </pc:picChg>
      </pc:sldChg>
      <pc:sldChg chg="addSp delSp modSp del mod setBg">
        <pc:chgData name="Craig Tunnicliffe" userId="fabd7200-6d43-43df-8e9e-84aa0d93d691" providerId="ADAL" clId="{47AAF7F7-2053-42D8-BC62-372BA965C3B7}" dt="2021-09-23T02:34:52.381" v="1523" actId="47"/>
        <pc:sldMkLst>
          <pc:docMk/>
          <pc:sldMk cId="1104836483" sldId="389"/>
        </pc:sldMkLst>
        <pc:spChg chg="mod">
          <ac:chgData name="Craig Tunnicliffe" userId="fabd7200-6d43-43df-8e9e-84aa0d93d691" providerId="ADAL" clId="{47AAF7F7-2053-42D8-BC62-372BA965C3B7}" dt="2021-09-23T00:48:49.898" v="65" actId="26606"/>
          <ac:spMkLst>
            <pc:docMk/>
            <pc:sldMk cId="1104836483" sldId="389"/>
            <ac:spMk id="2" creationId="{041AE4CF-C6CB-4AFE-934A-87F34720148F}"/>
          </ac:spMkLst>
        </pc:spChg>
        <pc:spChg chg="mod">
          <ac:chgData name="Craig Tunnicliffe" userId="fabd7200-6d43-43df-8e9e-84aa0d93d691" providerId="ADAL" clId="{47AAF7F7-2053-42D8-BC62-372BA965C3B7}" dt="2021-09-23T02:32:37.194" v="1470" actId="21"/>
          <ac:spMkLst>
            <pc:docMk/>
            <pc:sldMk cId="1104836483" sldId="389"/>
            <ac:spMk id="3" creationId="{06A8B5C0-5A9F-47FA-8D69-2A29FD549A1A}"/>
          </ac:spMkLst>
        </pc:spChg>
        <pc:spChg chg="add">
          <ac:chgData name="Craig Tunnicliffe" userId="fabd7200-6d43-43df-8e9e-84aa0d93d691" providerId="ADAL" clId="{47AAF7F7-2053-42D8-BC62-372BA965C3B7}" dt="2021-09-23T00:48:49.898" v="65" actId="26606"/>
          <ac:spMkLst>
            <pc:docMk/>
            <pc:sldMk cId="1104836483" sldId="389"/>
            <ac:spMk id="8" creationId="{907EF6B7-1338-4443-8C46-6A318D952DFD}"/>
          </ac:spMkLst>
        </pc:spChg>
        <pc:spChg chg="add">
          <ac:chgData name="Craig Tunnicliffe" userId="fabd7200-6d43-43df-8e9e-84aa0d93d691" providerId="ADAL" clId="{47AAF7F7-2053-42D8-BC62-372BA965C3B7}" dt="2021-09-23T00:48:49.898" v="65" actId="26606"/>
          <ac:spMkLst>
            <pc:docMk/>
            <pc:sldMk cId="1104836483" sldId="389"/>
            <ac:spMk id="10" creationId="{DAAE4CDD-124C-4DCF-9584-B6033B545DD5}"/>
          </ac:spMkLst>
        </pc:spChg>
        <pc:spChg chg="add">
          <ac:chgData name="Craig Tunnicliffe" userId="fabd7200-6d43-43df-8e9e-84aa0d93d691" providerId="ADAL" clId="{47AAF7F7-2053-42D8-BC62-372BA965C3B7}" dt="2021-09-23T00:48:49.898" v="65" actId="26606"/>
          <ac:spMkLst>
            <pc:docMk/>
            <pc:sldMk cId="1104836483" sldId="389"/>
            <ac:spMk id="12" creationId="{081E4A58-353D-44AE-B2FC-2A74E2E400F7}"/>
          </ac:spMkLst>
        </pc:spChg>
        <pc:picChg chg="del mod">
          <ac:chgData name="Craig Tunnicliffe" userId="fabd7200-6d43-43df-8e9e-84aa0d93d691" providerId="ADAL" clId="{47AAF7F7-2053-42D8-BC62-372BA965C3B7}" dt="2021-09-23T00:48:46.375" v="64" actId="478"/>
          <ac:picMkLst>
            <pc:docMk/>
            <pc:sldMk cId="1104836483" sldId="389"/>
            <ac:picMk id="4" creationId="{BCA24E5D-6556-4281-A713-FA0F2EB80AAD}"/>
          </ac:picMkLst>
        </pc:picChg>
      </pc:sldChg>
      <pc:sldChg chg="addSp modSp del mod setBg">
        <pc:chgData name="Craig Tunnicliffe" userId="fabd7200-6d43-43df-8e9e-84aa0d93d691" providerId="ADAL" clId="{47AAF7F7-2053-42D8-BC62-372BA965C3B7}" dt="2021-09-23T01:23:06.831" v="793" actId="47"/>
        <pc:sldMkLst>
          <pc:docMk/>
          <pc:sldMk cId="1682673908" sldId="390"/>
        </pc:sldMkLst>
        <pc:spChg chg="mod">
          <ac:chgData name="Craig Tunnicliffe" userId="fabd7200-6d43-43df-8e9e-84aa0d93d691" providerId="ADAL" clId="{47AAF7F7-2053-42D8-BC62-372BA965C3B7}" dt="2021-09-23T00:48:00.474" v="61" actId="26606"/>
          <ac:spMkLst>
            <pc:docMk/>
            <pc:sldMk cId="1682673908" sldId="390"/>
            <ac:spMk id="2" creationId="{7F65D078-8DD9-4ADC-878C-36FF020A4936}"/>
          </ac:spMkLst>
        </pc:spChg>
        <pc:spChg chg="mod">
          <ac:chgData name="Craig Tunnicliffe" userId="fabd7200-6d43-43df-8e9e-84aa0d93d691" providerId="ADAL" clId="{47AAF7F7-2053-42D8-BC62-372BA965C3B7}" dt="2021-09-23T01:10:47.709" v="632" actId="21"/>
          <ac:spMkLst>
            <pc:docMk/>
            <pc:sldMk cId="1682673908" sldId="390"/>
            <ac:spMk id="3" creationId="{CCC421AC-1F0D-44B2-8E9D-FA2ED658A97D}"/>
          </ac:spMkLst>
        </pc:spChg>
        <pc:spChg chg="add">
          <ac:chgData name="Craig Tunnicliffe" userId="fabd7200-6d43-43df-8e9e-84aa0d93d691" providerId="ADAL" clId="{47AAF7F7-2053-42D8-BC62-372BA965C3B7}" dt="2021-09-23T00:48:00.474" v="61" actId="26606"/>
          <ac:spMkLst>
            <pc:docMk/>
            <pc:sldMk cId="1682673908" sldId="390"/>
            <ac:spMk id="9" creationId="{D3E17859-C5F0-476F-A082-A4CB8841DB24}"/>
          </ac:spMkLst>
        </pc:spChg>
        <pc:spChg chg="add">
          <ac:chgData name="Craig Tunnicliffe" userId="fabd7200-6d43-43df-8e9e-84aa0d93d691" providerId="ADAL" clId="{47AAF7F7-2053-42D8-BC62-372BA965C3B7}" dt="2021-09-23T00:48:00.474" v="61" actId="26606"/>
          <ac:spMkLst>
            <pc:docMk/>
            <pc:sldMk cId="1682673908" sldId="390"/>
            <ac:spMk id="11" creationId="{70BEB1E7-2F88-40BC-B73D-42E5B6F80BFC}"/>
          </ac:spMkLst>
        </pc:spChg>
        <pc:spChg chg="add">
          <ac:chgData name="Craig Tunnicliffe" userId="fabd7200-6d43-43df-8e9e-84aa0d93d691" providerId="ADAL" clId="{47AAF7F7-2053-42D8-BC62-372BA965C3B7}" dt="2021-09-23T00:48:00.474" v="61" actId="26606"/>
          <ac:spMkLst>
            <pc:docMk/>
            <pc:sldMk cId="1682673908" sldId="390"/>
            <ac:spMk id="13" creationId="{A7B99495-F43F-4D80-A44F-2CB4764EB90B}"/>
          </ac:spMkLst>
        </pc:spChg>
        <pc:picChg chg="mod ord">
          <ac:chgData name="Craig Tunnicliffe" userId="fabd7200-6d43-43df-8e9e-84aa0d93d691" providerId="ADAL" clId="{47AAF7F7-2053-42D8-BC62-372BA965C3B7}" dt="2021-09-23T00:48:00.474" v="61" actId="26606"/>
          <ac:picMkLst>
            <pc:docMk/>
            <pc:sldMk cId="1682673908" sldId="390"/>
            <ac:picMk id="4" creationId="{DC314B42-C2B2-4E08-ABCF-66B4C0257B11}"/>
          </ac:picMkLst>
        </pc:picChg>
      </pc:sldChg>
      <pc:sldChg chg="addSp delSp modSp mod ord setBg modAnim">
        <pc:chgData name="Craig Tunnicliffe" userId="fabd7200-6d43-43df-8e9e-84aa0d93d691" providerId="ADAL" clId="{47AAF7F7-2053-42D8-BC62-372BA965C3B7}" dt="2021-09-23T03:19:27.617" v="1705" actId="27636"/>
        <pc:sldMkLst>
          <pc:docMk/>
          <pc:sldMk cId="3312084031" sldId="391"/>
        </pc:sldMkLst>
        <pc:spChg chg="mod">
          <ac:chgData name="Craig Tunnicliffe" userId="fabd7200-6d43-43df-8e9e-84aa0d93d691" providerId="ADAL" clId="{47AAF7F7-2053-42D8-BC62-372BA965C3B7}" dt="2021-09-23T02:00:32.109" v="1188" actId="26606"/>
          <ac:spMkLst>
            <pc:docMk/>
            <pc:sldMk cId="3312084031" sldId="391"/>
            <ac:spMk id="2" creationId="{29A784F5-BF8E-4B90-92B5-F0C19A286EB9}"/>
          </ac:spMkLst>
        </pc:spChg>
        <pc:spChg chg="mod">
          <ac:chgData name="Craig Tunnicliffe" userId="fabd7200-6d43-43df-8e9e-84aa0d93d691" providerId="ADAL" clId="{47AAF7F7-2053-42D8-BC62-372BA965C3B7}" dt="2021-09-23T03:19:27.617" v="1705" actId="27636"/>
          <ac:spMkLst>
            <pc:docMk/>
            <pc:sldMk cId="3312084031" sldId="391"/>
            <ac:spMk id="3" creationId="{B155DCEC-1ED0-46C7-8687-42044637BD58}"/>
          </ac:spMkLst>
        </pc:spChg>
        <pc:spChg chg="add del">
          <ac:chgData name="Craig Tunnicliffe" userId="fabd7200-6d43-43df-8e9e-84aa0d93d691" providerId="ADAL" clId="{47AAF7F7-2053-42D8-BC62-372BA965C3B7}" dt="2021-09-23T02:00:32.109" v="1188" actId="26606"/>
          <ac:spMkLst>
            <pc:docMk/>
            <pc:sldMk cId="3312084031" sldId="391"/>
            <ac:spMk id="10" creationId="{4F7EBAE4-9945-4473-9E34-B2C66EA0F03D}"/>
          </ac:spMkLst>
        </pc:spChg>
        <pc:spChg chg="add del">
          <ac:chgData name="Craig Tunnicliffe" userId="fabd7200-6d43-43df-8e9e-84aa0d93d691" providerId="ADAL" clId="{47AAF7F7-2053-42D8-BC62-372BA965C3B7}" dt="2021-09-23T02:00:32.109" v="1188" actId="26606"/>
          <ac:spMkLst>
            <pc:docMk/>
            <pc:sldMk cId="3312084031" sldId="391"/>
            <ac:spMk id="12" creationId="{70BEB1E7-2F88-40BC-B73D-42E5B6F80BFC}"/>
          </ac:spMkLst>
        </pc:spChg>
        <pc:spChg chg="add del">
          <ac:chgData name="Craig Tunnicliffe" userId="fabd7200-6d43-43df-8e9e-84aa0d93d691" providerId="ADAL" clId="{47AAF7F7-2053-42D8-BC62-372BA965C3B7}" dt="2021-09-23T02:00:32.109" v="1188" actId="26606"/>
          <ac:spMkLst>
            <pc:docMk/>
            <pc:sldMk cId="3312084031" sldId="391"/>
            <ac:spMk id="14" creationId="{A7B99495-F43F-4D80-A44F-2CB4764EB90B}"/>
          </ac:spMkLst>
        </pc:spChg>
        <pc:spChg chg="add">
          <ac:chgData name="Craig Tunnicliffe" userId="fabd7200-6d43-43df-8e9e-84aa0d93d691" providerId="ADAL" clId="{47AAF7F7-2053-42D8-BC62-372BA965C3B7}" dt="2021-09-23T02:00:32.109" v="1188" actId="26606"/>
          <ac:spMkLst>
            <pc:docMk/>
            <pc:sldMk cId="3312084031" sldId="391"/>
            <ac:spMk id="19" creationId="{04812C46-200A-4DEB-A05E-3ED6C68C2387}"/>
          </ac:spMkLst>
        </pc:spChg>
        <pc:spChg chg="add">
          <ac:chgData name="Craig Tunnicliffe" userId="fabd7200-6d43-43df-8e9e-84aa0d93d691" providerId="ADAL" clId="{47AAF7F7-2053-42D8-BC62-372BA965C3B7}" dt="2021-09-23T02:00:32.109" v="1188" actId="26606"/>
          <ac:spMkLst>
            <pc:docMk/>
            <pc:sldMk cId="3312084031" sldId="391"/>
            <ac:spMk id="21" creationId="{D1EA859B-E555-4109-94F3-6700E046E008}"/>
          </ac:spMkLst>
        </pc:spChg>
        <pc:picChg chg="mod ord">
          <ac:chgData name="Craig Tunnicliffe" userId="fabd7200-6d43-43df-8e9e-84aa0d93d691" providerId="ADAL" clId="{47AAF7F7-2053-42D8-BC62-372BA965C3B7}" dt="2021-09-23T02:00:32.109" v="1188" actId="26606"/>
          <ac:picMkLst>
            <pc:docMk/>
            <pc:sldMk cId="3312084031" sldId="391"/>
            <ac:picMk id="5" creationId="{93A52E2C-CFCD-4804-A210-780C04EB4C06}"/>
          </ac:picMkLst>
        </pc:picChg>
      </pc:sldChg>
      <pc:sldChg chg="addSp modSp del mod setBg">
        <pc:chgData name="Craig Tunnicliffe" userId="fabd7200-6d43-43df-8e9e-84aa0d93d691" providerId="ADAL" clId="{47AAF7F7-2053-42D8-BC62-372BA965C3B7}" dt="2021-09-23T01:14:05.988" v="717" actId="47"/>
        <pc:sldMkLst>
          <pc:docMk/>
          <pc:sldMk cId="2044130946" sldId="392"/>
        </pc:sldMkLst>
        <pc:spChg chg="mod">
          <ac:chgData name="Craig Tunnicliffe" userId="fabd7200-6d43-43df-8e9e-84aa0d93d691" providerId="ADAL" clId="{47AAF7F7-2053-42D8-BC62-372BA965C3B7}" dt="2021-09-23T00:46:58.651" v="56" actId="26606"/>
          <ac:spMkLst>
            <pc:docMk/>
            <pc:sldMk cId="2044130946" sldId="392"/>
            <ac:spMk id="2" creationId="{679C576F-A5A3-47BE-9CBD-E6516101D476}"/>
          </ac:spMkLst>
        </pc:spChg>
        <pc:spChg chg="mod">
          <ac:chgData name="Craig Tunnicliffe" userId="fabd7200-6d43-43df-8e9e-84aa0d93d691" providerId="ADAL" clId="{47AAF7F7-2053-42D8-BC62-372BA965C3B7}" dt="2021-09-23T00:46:58.651" v="56" actId="26606"/>
          <ac:spMkLst>
            <pc:docMk/>
            <pc:sldMk cId="2044130946" sldId="392"/>
            <ac:spMk id="3" creationId="{E940A1F0-FBEC-4027-A1C6-0F61620924D4}"/>
          </ac:spMkLst>
        </pc:spChg>
        <pc:spChg chg="add">
          <ac:chgData name="Craig Tunnicliffe" userId="fabd7200-6d43-43df-8e9e-84aa0d93d691" providerId="ADAL" clId="{47AAF7F7-2053-42D8-BC62-372BA965C3B7}" dt="2021-09-23T00:46:58.651" v="56" actId="26606"/>
          <ac:spMkLst>
            <pc:docMk/>
            <pc:sldMk cId="2044130946" sldId="392"/>
            <ac:spMk id="10" creationId="{4F7EBAE4-9945-4473-9E34-B2C66EA0F03D}"/>
          </ac:spMkLst>
        </pc:spChg>
        <pc:spChg chg="add">
          <ac:chgData name="Craig Tunnicliffe" userId="fabd7200-6d43-43df-8e9e-84aa0d93d691" providerId="ADAL" clId="{47AAF7F7-2053-42D8-BC62-372BA965C3B7}" dt="2021-09-23T00:46:58.651" v="56" actId="26606"/>
          <ac:spMkLst>
            <pc:docMk/>
            <pc:sldMk cId="2044130946" sldId="392"/>
            <ac:spMk id="12" creationId="{70BEB1E7-2F88-40BC-B73D-42E5B6F80BFC}"/>
          </ac:spMkLst>
        </pc:spChg>
        <pc:spChg chg="add">
          <ac:chgData name="Craig Tunnicliffe" userId="fabd7200-6d43-43df-8e9e-84aa0d93d691" providerId="ADAL" clId="{47AAF7F7-2053-42D8-BC62-372BA965C3B7}" dt="2021-09-23T00:46:58.651" v="56" actId="26606"/>
          <ac:spMkLst>
            <pc:docMk/>
            <pc:sldMk cId="2044130946" sldId="392"/>
            <ac:spMk id="14" creationId="{A7B99495-F43F-4D80-A44F-2CB4764EB90B}"/>
          </ac:spMkLst>
        </pc:spChg>
        <pc:picChg chg="mod ord">
          <ac:chgData name="Craig Tunnicliffe" userId="fabd7200-6d43-43df-8e9e-84aa0d93d691" providerId="ADAL" clId="{47AAF7F7-2053-42D8-BC62-372BA965C3B7}" dt="2021-09-23T00:46:58.651" v="56" actId="26606"/>
          <ac:picMkLst>
            <pc:docMk/>
            <pc:sldMk cId="2044130946" sldId="392"/>
            <ac:picMk id="5" creationId="{CFA1310D-72BC-47B4-A235-B7A35C50D1F1}"/>
          </ac:picMkLst>
        </pc:picChg>
      </pc:sldChg>
      <pc:sldChg chg="del">
        <pc:chgData name="Craig Tunnicliffe" userId="fabd7200-6d43-43df-8e9e-84aa0d93d691" providerId="ADAL" clId="{47AAF7F7-2053-42D8-BC62-372BA965C3B7}" dt="2021-09-23T01:14:05.988" v="717" actId="47"/>
        <pc:sldMkLst>
          <pc:docMk/>
          <pc:sldMk cId="1240781106" sldId="393"/>
        </pc:sldMkLst>
      </pc:sldChg>
      <pc:sldChg chg="del">
        <pc:chgData name="Craig Tunnicliffe" userId="fabd7200-6d43-43df-8e9e-84aa0d93d691" providerId="ADAL" clId="{47AAF7F7-2053-42D8-BC62-372BA965C3B7}" dt="2021-09-23T01:14:05.988" v="717" actId="47"/>
        <pc:sldMkLst>
          <pc:docMk/>
          <pc:sldMk cId="3185042912" sldId="395"/>
        </pc:sldMkLst>
      </pc:sldChg>
      <pc:sldChg chg="addSp modSp new mod setBg modAnim">
        <pc:chgData name="Craig Tunnicliffe" userId="fabd7200-6d43-43df-8e9e-84aa0d93d691" providerId="ADAL" clId="{47AAF7F7-2053-42D8-BC62-372BA965C3B7}" dt="2021-09-23T04:23:37.352" v="2547"/>
        <pc:sldMkLst>
          <pc:docMk/>
          <pc:sldMk cId="3111059947" sldId="396"/>
        </pc:sldMkLst>
        <pc:spChg chg="mod">
          <ac:chgData name="Craig Tunnicliffe" userId="fabd7200-6d43-43df-8e9e-84aa0d93d691" providerId="ADAL" clId="{47AAF7F7-2053-42D8-BC62-372BA965C3B7}" dt="2021-09-23T04:23:21.351" v="2544" actId="1076"/>
          <ac:spMkLst>
            <pc:docMk/>
            <pc:sldMk cId="3111059947" sldId="396"/>
            <ac:spMk id="2" creationId="{3148B5F1-04AF-4A38-9126-B0DD78FA85FF}"/>
          </ac:spMkLst>
        </pc:spChg>
        <pc:spChg chg="mod">
          <ac:chgData name="Craig Tunnicliffe" userId="fabd7200-6d43-43df-8e9e-84aa0d93d691" providerId="ADAL" clId="{47AAF7F7-2053-42D8-BC62-372BA965C3B7}" dt="2021-09-23T04:23:30.727" v="2546" actId="255"/>
          <ac:spMkLst>
            <pc:docMk/>
            <pc:sldMk cId="3111059947" sldId="396"/>
            <ac:spMk id="3" creationId="{72BD0E31-8082-4AD1-A444-E84124DC5F51}"/>
          </ac:spMkLst>
        </pc:spChg>
        <pc:picChg chg="add">
          <ac:chgData name="Craig Tunnicliffe" userId="fabd7200-6d43-43df-8e9e-84aa0d93d691" providerId="ADAL" clId="{47AAF7F7-2053-42D8-BC62-372BA965C3B7}" dt="2021-09-23T01:54:08.770" v="1153" actId="26606"/>
          <ac:picMkLst>
            <pc:docMk/>
            <pc:sldMk cId="3111059947" sldId="396"/>
            <ac:picMk id="5" creationId="{1D1EB813-F2F6-43BD-B5C5-622E338640E0}"/>
          </ac:picMkLst>
        </pc:picChg>
        <pc:cxnChg chg="add">
          <ac:chgData name="Craig Tunnicliffe" userId="fabd7200-6d43-43df-8e9e-84aa0d93d691" providerId="ADAL" clId="{47AAF7F7-2053-42D8-BC62-372BA965C3B7}" dt="2021-09-23T01:54:08.770" v="1153" actId="26606"/>
          <ac:cxnSpMkLst>
            <pc:docMk/>
            <pc:sldMk cId="3111059947" sldId="396"/>
            <ac:cxnSpMk id="9" creationId="{A7F400EE-A8A5-48AF-B4D6-291B52C6F0B0}"/>
          </ac:cxnSpMkLst>
        </pc:cxnChg>
      </pc:sldChg>
      <pc:sldChg chg="modSp new del mod">
        <pc:chgData name="Craig Tunnicliffe" userId="fabd7200-6d43-43df-8e9e-84aa0d93d691" providerId="ADAL" clId="{47AAF7F7-2053-42D8-BC62-372BA965C3B7}" dt="2021-09-23T04:07:46.565" v="2423" actId="47"/>
        <pc:sldMkLst>
          <pc:docMk/>
          <pc:sldMk cId="1834518863" sldId="397"/>
        </pc:sldMkLst>
        <pc:spChg chg="mod">
          <ac:chgData name="Craig Tunnicliffe" userId="fabd7200-6d43-43df-8e9e-84aa0d93d691" providerId="ADAL" clId="{47AAF7F7-2053-42D8-BC62-372BA965C3B7}" dt="2021-09-23T04:07:27.129" v="2419" actId="21"/>
          <ac:spMkLst>
            <pc:docMk/>
            <pc:sldMk cId="1834518863" sldId="397"/>
            <ac:spMk id="2" creationId="{655C573E-1F36-4F01-B5EF-E581969745D2}"/>
          </ac:spMkLst>
        </pc:spChg>
      </pc:sldChg>
      <pc:sldChg chg="addSp delSp modSp new mod setBg setClrOvrMap">
        <pc:chgData name="Craig Tunnicliffe" userId="fabd7200-6d43-43df-8e9e-84aa0d93d691" providerId="ADAL" clId="{47AAF7F7-2053-42D8-BC62-372BA965C3B7}" dt="2021-09-23T04:07:01.137" v="2417" actId="26606"/>
        <pc:sldMkLst>
          <pc:docMk/>
          <pc:sldMk cId="711564859" sldId="398"/>
        </pc:sldMkLst>
        <pc:spChg chg="mod">
          <ac:chgData name="Craig Tunnicliffe" userId="fabd7200-6d43-43df-8e9e-84aa0d93d691" providerId="ADAL" clId="{47AAF7F7-2053-42D8-BC62-372BA965C3B7}" dt="2021-09-23T04:07:01.137" v="2417" actId="26606"/>
          <ac:spMkLst>
            <pc:docMk/>
            <pc:sldMk cId="711564859" sldId="398"/>
            <ac:spMk id="2" creationId="{956C3105-5B96-4993-9710-F357A8A131A3}"/>
          </ac:spMkLst>
        </pc:spChg>
        <pc:spChg chg="del">
          <ac:chgData name="Craig Tunnicliffe" userId="fabd7200-6d43-43df-8e9e-84aa0d93d691" providerId="ADAL" clId="{47AAF7F7-2053-42D8-BC62-372BA965C3B7}" dt="2021-09-23T04:07:01.137" v="2417" actId="26606"/>
          <ac:spMkLst>
            <pc:docMk/>
            <pc:sldMk cId="711564859" sldId="398"/>
            <ac:spMk id="3" creationId="{92791329-CC41-401A-9237-DE53E6F51EB3}"/>
          </ac:spMkLst>
        </pc:spChg>
        <pc:spChg chg="add">
          <ac:chgData name="Craig Tunnicliffe" userId="fabd7200-6d43-43df-8e9e-84aa0d93d691" providerId="ADAL" clId="{47AAF7F7-2053-42D8-BC62-372BA965C3B7}" dt="2021-09-23T04:07:01.137" v="2417" actId="26606"/>
          <ac:spMkLst>
            <pc:docMk/>
            <pc:sldMk cId="711564859" sldId="398"/>
            <ac:spMk id="9" creationId="{E49CC64F-7275-4E33-961B-0C5CDC439875}"/>
          </ac:spMkLst>
        </pc:spChg>
        <pc:picChg chg="add">
          <ac:chgData name="Craig Tunnicliffe" userId="fabd7200-6d43-43df-8e9e-84aa0d93d691" providerId="ADAL" clId="{47AAF7F7-2053-42D8-BC62-372BA965C3B7}" dt="2021-09-23T04:07:01.137" v="2417" actId="26606"/>
          <ac:picMkLst>
            <pc:docMk/>
            <pc:sldMk cId="711564859" sldId="398"/>
            <ac:picMk id="5" creationId="{51A14697-7893-4047-9A1A-FBB21FB597BA}"/>
          </ac:picMkLst>
        </pc:picChg>
      </pc:sldChg>
      <pc:sldChg chg="addSp delSp modSp new mod ord setBg setClrOvrMap">
        <pc:chgData name="Craig Tunnicliffe" userId="fabd7200-6d43-43df-8e9e-84aa0d93d691" providerId="ADAL" clId="{47AAF7F7-2053-42D8-BC62-372BA965C3B7}" dt="2021-09-23T03:55:30.640" v="2314" actId="1076"/>
        <pc:sldMkLst>
          <pc:docMk/>
          <pc:sldMk cId="1800343337" sldId="399"/>
        </pc:sldMkLst>
        <pc:spChg chg="mod">
          <ac:chgData name="Craig Tunnicliffe" userId="fabd7200-6d43-43df-8e9e-84aa0d93d691" providerId="ADAL" clId="{47AAF7F7-2053-42D8-BC62-372BA965C3B7}" dt="2021-09-23T03:55:30.640" v="2314" actId="1076"/>
          <ac:spMkLst>
            <pc:docMk/>
            <pc:sldMk cId="1800343337" sldId="399"/>
            <ac:spMk id="2" creationId="{BEEBE52E-2814-4A76-8FD9-6736CDC145CB}"/>
          </ac:spMkLst>
        </pc:spChg>
        <pc:spChg chg="del">
          <ac:chgData name="Craig Tunnicliffe" userId="fabd7200-6d43-43df-8e9e-84aa0d93d691" providerId="ADAL" clId="{47AAF7F7-2053-42D8-BC62-372BA965C3B7}" dt="2021-09-23T02:48:08.154" v="1548" actId="26606"/>
          <ac:spMkLst>
            <pc:docMk/>
            <pc:sldMk cId="1800343337" sldId="399"/>
            <ac:spMk id="3" creationId="{4EE04042-7400-48AD-B3C2-62AAF23FA711}"/>
          </ac:spMkLst>
        </pc:spChg>
        <pc:spChg chg="add">
          <ac:chgData name="Craig Tunnicliffe" userId="fabd7200-6d43-43df-8e9e-84aa0d93d691" providerId="ADAL" clId="{47AAF7F7-2053-42D8-BC62-372BA965C3B7}" dt="2021-09-23T02:48:08.154" v="1548" actId="26606"/>
          <ac:spMkLst>
            <pc:docMk/>
            <pc:sldMk cId="1800343337" sldId="399"/>
            <ac:spMk id="9" creationId="{71B2258F-86CA-4D4D-8270-BC05FCDEBFB3}"/>
          </ac:spMkLst>
        </pc:spChg>
        <pc:picChg chg="add">
          <ac:chgData name="Craig Tunnicliffe" userId="fabd7200-6d43-43df-8e9e-84aa0d93d691" providerId="ADAL" clId="{47AAF7F7-2053-42D8-BC62-372BA965C3B7}" dt="2021-09-23T02:48:08.154" v="1548" actId="26606"/>
          <ac:picMkLst>
            <pc:docMk/>
            <pc:sldMk cId="1800343337" sldId="399"/>
            <ac:picMk id="5" creationId="{62C2A12A-8D00-4FAF-A18C-5BB806DE49C8}"/>
          </ac:picMkLst>
        </pc:picChg>
      </pc:sldChg>
      <pc:sldChg chg="addSp modSp new mod ord setBg modAnim">
        <pc:chgData name="Craig Tunnicliffe" userId="fabd7200-6d43-43df-8e9e-84aa0d93d691" providerId="ADAL" clId="{47AAF7F7-2053-42D8-BC62-372BA965C3B7}" dt="2021-09-23T04:14:38.617" v="2493"/>
        <pc:sldMkLst>
          <pc:docMk/>
          <pc:sldMk cId="430811733" sldId="400"/>
        </pc:sldMkLst>
        <pc:spChg chg="mod">
          <ac:chgData name="Craig Tunnicliffe" userId="fabd7200-6d43-43df-8e9e-84aa0d93d691" providerId="ADAL" clId="{47AAF7F7-2053-42D8-BC62-372BA965C3B7}" dt="2021-09-23T02:17:57.329" v="1315" actId="26606"/>
          <ac:spMkLst>
            <pc:docMk/>
            <pc:sldMk cId="430811733" sldId="400"/>
            <ac:spMk id="2" creationId="{1341610F-AF33-470B-A277-69D158623CCC}"/>
          </ac:spMkLst>
        </pc:spChg>
        <pc:spChg chg="mod">
          <ac:chgData name="Craig Tunnicliffe" userId="fabd7200-6d43-43df-8e9e-84aa0d93d691" providerId="ADAL" clId="{47AAF7F7-2053-42D8-BC62-372BA965C3B7}" dt="2021-09-23T02:49:00.320" v="1550" actId="255"/>
          <ac:spMkLst>
            <pc:docMk/>
            <pc:sldMk cId="430811733" sldId="400"/>
            <ac:spMk id="3" creationId="{1B109056-2D35-4449-B802-351C8D070419}"/>
          </ac:spMkLst>
        </pc:spChg>
        <pc:picChg chg="add mod">
          <ac:chgData name="Craig Tunnicliffe" userId="fabd7200-6d43-43df-8e9e-84aa0d93d691" providerId="ADAL" clId="{47AAF7F7-2053-42D8-BC62-372BA965C3B7}" dt="2021-09-23T02:17:57.329" v="1315" actId="26606"/>
          <ac:picMkLst>
            <pc:docMk/>
            <pc:sldMk cId="430811733" sldId="400"/>
            <ac:picMk id="5" creationId="{859D999C-A51F-4D6B-B569-22E66A05BBF9}"/>
          </ac:picMkLst>
        </pc:picChg>
        <pc:cxnChg chg="add">
          <ac:chgData name="Craig Tunnicliffe" userId="fabd7200-6d43-43df-8e9e-84aa0d93d691" providerId="ADAL" clId="{47AAF7F7-2053-42D8-BC62-372BA965C3B7}" dt="2021-09-23T02:17:57.329" v="1315" actId="26606"/>
          <ac:cxnSpMkLst>
            <pc:docMk/>
            <pc:sldMk cId="430811733" sldId="400"/>
            <ac:cxnSpMk id="10" creationId="{A7F400EE-A8A5-48AF-B4D6-291B52C6F0B0}"/>
          </ac:cxnSpMkLst>
        </pc:cxnChg>
      </pc:sldChg>
      <pc:sldChg chg="new del">
        <pc:chgData name="Craig Tunnicliffe" userId="fabd7200-6d43-43df-8e9e-84aa0d93d691" providerId="ADAL" clId="{47AAF7F7-2053-42D8-BC62-372BA965C3B7}" dt="2021-09-23T02:00:58.209" v="1190" actId="47"/>
        <pc:sldMkLst>
          <pc:docMk/>
          <pc:sldMk cId="727175010" sldId="401"/>
        </pc:sldMkLst>
      </pc:sldChg>
      <pc:sldChg chg="addSp delSp modSp new mod setBg addAnim setClrOvrMap">
        <pc:chgData name="Craig Tunnicliffe" userId="fabd7200-6d43-43df-8e9e-84aa0d93d691" providerId="ADAL" clId="{47AAF7F7-2053-42D8-BC62-372BA965C3B7}" dt="2021-09-23T03:19:45.347" v="1708" actId="478"/>
        <pc:sldMkLst>
          <pc:docMk/>
          <pc:sldMk cId="3871127147" sldId="402"/>
        </pc:sldMkLst>
        <pc:spChg chg="mod">
          <ac:chgData name="Craig Tunnicliffe" userId="fabd7200-6d43-43df-8e9e-84aa0d93d691" providerId="ADAL" clId="{47AAF7F7-2053-42D8-BC62-372BA965C3B7}" dt="2021-09-23T01:59:39.942" v="1186" actId="26606"/>
          <ac:spMkLst>
            <pc:docMk/>
            <pc:sldMk cId="3871127147" sldId="402"/>
            <ac:spMk id="2" creationId="{2443859E-7BAF-480B-A906-8A542469B5A4}"/>
          </ac:spMkLst>
        </pc:spChg>
        <pc:spChg chg="del mod">
          <ac:chgData name="Craig Tunnicliffe" userId="fabd7200-6d43-43df-8e9e-84aa0d93d691" providerId="ADAL" clId="{47AAF7F7-2053-42D8-BC62-372BA965C3B7}" dt="2021-09-23T03:19:45.347" v="1708" actId="478"/>
          <ac:spMkLst>
            <pc:docMk/>
            <pc:sldMk cId="3871127147" sldId="402"/>
            <ac:spMk id="3" creationId="{57B608C3-7F87-477C-8C10-09E979529E8D}"/>
          </ac:spMkLst>
        </pc:spChg>
        <pc:spChg chg="add">
          <ac:chgData name="Craig Tunnicliffe" userId="fabd7200-6d43-43df-8e9e-84aa0d93d691" providerId="ADAL" clId="{47AAF7F7-2053-42D8-BC62-372BA965C3B7}" dt="2021-09-23T01:59:39.942" v="1186" actId="26606"/>
          <ac:spMkLst>
            <pc:docMk/>
            <pc:sldMk cId="3871127147" sldId="402"/>
            <ac:spMk id="9" creationId="{71B2258F-86CA-4D4D-8270-BC05FCDEBFB3}"/>
          </ac:spMkLst>
        </pc:spChg>
        <pc:picChg chg="add del">
          <ac:chgData name="Craig Tunnicliffe" userId="fabd7200-6d43-43df-8e9e-84aa0d93d691" providerId="ADAL" clId="{47AAF7F7-2053-42D8-BC62-372BA965C3B7}" dt="2021-09-23T03:19:41.821" v="1707" actId="478"/>
          <ac:picMkLst>
            <pc:docMk/>
            <pc:sldMk cId="3871127147" sldId="402"/>
            <ac:picMk id="5" creationId="{C9B461F6-CD6D-4F5D-B7EC-D80241A8FFE4}"/>
          </ac:picMkLst>
        </pc:picChg>
      </pc:sldChg>
      <pc:sldChg chg="del">
        <pc:chgData name="Craig Tunnicliffe" userId="fabd7200-6d43-43df-8e9e-84aa0d93d691" providerId="ADAL" clId="{47AAF7F7-2053-42D8-BC62-372BA965C3B7}" dt="2021-09-23T02:46:50.112" v="1547" actId="47"/>
        <pc:sldMkLst>
          <pc:docMk/>
          <pc:sldMk cId="673606974" sldId="403"/>
        </pc:sldMkLst>
      </pc:sldChg>
      <pc:sldChg chg="modSp mod">
        <pc:chgData name="Craig Tunnicliffe" userId="fabd7200-6d43-43df-8e9e-84aa0d93d691" providerId="ADAL" clId="{47AAF7F7-2053-42D8-BC62-372BA965C3B7}" dt="2021-09-23T02:43:03.899" v="1546" actId="6549"/>
        <pc:sldMkLst>
          <pc:docMk/>
          <pc:sldMk cId="2039560185" sldId="406"/>
        </pc:sldMkLst>
        <pc:spChg chg="mod">
          <ac:chgData name="Craig Tunnicliffe" userId="fabd7200-6d43-43df-8e9e-84aa0d93d691" providerId="ADAL" clId="{47AAF7F7-2053-42D8-BC62-372BA965C3B7}" dt="2021-09-23T02:43:03.899" v="1546" actId="6549"/>
          <ac:spMkLst>
            <pc:docMk/>
            <pc:sldMk cId="2039560185" sldId="406"/>
            <ac:spMk id="6" creationId="{00000000-0000-0000-0000-000000000000}"/>
          </ac:spMkLst>
        </pc:spChg>
      </pc:sldChg>
      <pc:sldChg chg="modSp add mod modAnim">
        <pc:chgData name="Craig Tunnicliffe" userId="fabd7200-6d43-43df-8e9e-84aa0d93d691" providerId="ADAL" clId="{47AAF7F7-2053-42D8-BC62-372BA965C3B7}" dt="2021-09-23T04:34:03.482" v="2552"/>
        <pc:sldMkLst>
          <pc:docMk/>
          <pc:sldMk cId="3461317210" sldId="407"/>
        </pc:sldMkLst>
        <pc:spChg chg="mod">
          <ac:chgData name="Craig Tunnicliffe" userId="fabd7200-6d43-43df-8e9e-84aa0d93d691" providerId="ADAL" clId="{47AAF7F7-2053-42D8-BC62-372BA965C3B7}" dt="2021-09-23T04:03:22.864" v="2378" actId="123"/>
          <ac:spMkLst>
            <pc:docMk/>
            <pc:sldMk cId="3461317210" sldId="407"/>
            <ac:spMk id="3" creationId="{00000000-0000-0000-0000-000000000000}"/>
          </ac:spMkLst>
        </pc:spChg>
      </pc:sldChg>
      <pc:sldChg chg="modSp add mod modAnim">
        <pc:chgData name="Craig Tunnicliffe" userId="fabd7200-6d43-43df-8e9e-84aa0d93d691" providerId="ADAL" clId="{47AAF7F7-2053-42D8-BC62-372BA965C3B7}" dt="2021-09-23T04:33:34.729" v="2549"/>
        <pc:sldMkLst>
          <pc:docMk/>
          <pc:sldMk cId="3651951532" sldId="408"/>
        </pc:sldMkLst>
        <pc:spChg chg="mod">
          <ac:chgData name="Craig Tunnicliffe" userId="fabd7200-6d43-43df-8e9e-84aa0d93d691" providerId="ADAL" clId="{47AAF7F7-2053-42D8-BC62-372BA965C3B7}" dt="2021-09-23T04:05:53.256" v="2414" actId="123"/>
          <ac:spMkLst>
            <pc:docMk/>
            <pc:sldMk cId="3651951532" sldId="408"/>
            <ac:spMk id="3" creationId="{00000000-0000-0000-0000-000000000000}"/>
          </ac:spMkLst>
        </pc:spChg>
      </pc:sldChg>
      <pc:sldChg chg="add modAnim">
        <pc:chgData name="Craig Tunnicliffe" userId="fabd7200-6d43-43df-8e9e-84aa0d93d691" providerId="ADAL" clId="{47AAF7F7-2053-42D8-BC62-372BA965C3B7}" dt="2021-09-23T04:33:56.788" v="2551"/>
        <pc:sldMkLst>
          <pc:docMk/>
          <pc:sldMk cId="727851153" sldId="409"/>
        </pc:sldMkLst>
      </pc:sldChg>
      <pc:sldChg chg="new del">
        <pc:chgData name="Craig Tunnicliffe" userId="fabd7200-6d43-43df-8e9e-84aa0d93d691" providerId="ADAL" clId="{47AAF7F7-2053-42D8-BC62-372BA965C3B7}" dt="2021-09-23T04:07:46.565" v="2423" actId="47"/>
        <pc:sldMkLst>
          <pc:docMk/>
          <pc:sldMk cId="2819045777" sldId="410"/>
        </pc:sldMkLst>
      </pc:sldChg>
      <pc:sldChg chg="addSp delSp modSp new mod setBg addAnim setClrOvrMap">
        <pc:chgData name="Craig Tunnicliffe" userId="fabd7200-6d43-43df-8e9e-84aa0d93d691" providerId="ADAL" clId="{47AAF7F7-2053-42D8-BC62-372BA965C3B7}" dt="2021-09-23T04:08:17.394" v="2425"/>
        <pc:sldMkLst>
          <pc:docMk/>
          <pc:sldMk cId="4246292635" sldId="411"/>
        </pc:sldMkLst>
        <pc:spChg chg="mod">
          <ac:chgData name="Craig Tunnicliffe" userId="fabd7200-6d43-43df-8e9e-84aa0d93d691" providerId="ADAL" clId="{47AAF7F7-2053-42D8-BC62-372BA965C3B7}" dt="2021-09-23T04:08:17.390" v="2424" actId="26606"/>
          <ac:spMkLst>
            <pc:docMk/>
            <pc:sldMk cId="4246292635" sldId="411"/>
            <ac:spMk id="2" creationId="{CB25C227-218F-49B5-9BE3-821F8BF80C1B}"/>
          </ac:spMkLst>
        </pc:spChg>
        <pc:spChg chg="del">
          <ac:chgData name="Craig Tunnicliffe" userId="fabd7200-6d43-43df-8e9e-84aa0d93d691" providerId="ADAL" clId="{47AAF7F7-2053-42D8-BC62-372BA965C3B7}" dt="2021-09-23T04:07:40.202" v="2422" actId="478"/>
          <ac:spMkLst>
            <pc:docMk/>
            <pc:sldMk cId="4246292635" sldId="411"/>
            <ac:spMk id="3" creationId="{795F22E0-DC76-460B-8D66-6C7BCECD6AB6}"/>
          </ac:spMkLst>
        </pc:spChg>
        <pc:spChg chg="add">
          <ac:chgData name="Craig Tunnicliffe" userId="fabd7200-6d43-43df-8e9e-84aa0d93d691" providerId="ADAL" clId="{47AAF7F7-2053-42D8-BC62-372BA965C3B7}" dt="2021-09-23T04:08:17.390" v="2424" actId="26606"/>
          <ac:spMkLst>
            <pc:docMk/>
            <pc:sldMk cId="4246292635" sldId="411"/>
            <ac:spMk id="8" creationId="{71B2258F-86CA-4D4D-8270-BC05FCDEBFB3}"/>
          </ac:spMkLst>
        </pc:spChg>
        <pc:picChg chg="add">
          <ac:chgData name="Craig Tunnicliffe" userId="fabd7200-6d43-43df-8e9e-84aa0d93d691" providerId="ADAL" clId="{47AAF7F7-2053-42D8-BC62-372BA965C3B7}" dt="2021-09-23T04:08:17.390" v="2424" actId="26606"/>
          <ac:picMkLst>
            <pc:docMk/>
            <pc:sldMk cId="4246292635" sldId="411"/>
            <ac:picMk id="4" creationId="{873CE842-4B91-492E-99A8-743697888240}"/>
          </ac:picMkLst>
        </pc:picChg>
      </pc:sldChg>
      <pc:sldMasterChg chg="delSldLayout">
        <pc:chgData name="Craig Tunnicliffe" userId="fabd7200-6d43-43df-8e9e-84aa0d93d691" providerId="ADAL" clId="{47AAF7F7-2053-42D8-BC62-372BA965C3B7}" dt="2021-09-23T02:02:07.904" v="1205" actId="47"/>
        <pc:sldMasterMkLst>
          <pc:docMk/>
          <pc:sldMasterMk cId="1697587878" sldId="2147483660"/>
        </pc:sldMasterMkLst>
        <pc:sldLayoutChg chg="del">
          <pc:chgData name="Craig Tunnicliffe" userId="fabd7200-6d43-43df-8e9e-84aa0d93d691" providerId="ADAL" clId="{47AAF7F7-2053-42D8-BC62-372BA965C3B7}" dt="2021-09-23T02:02:07.904" v="1205" actId="47"/>
          <pc:sldLayoutMkLst>
            <pc:docMk/>
            <pc:sldMasterMk cId="1697587878" sldId="2147483660"/>
            <pc:sldLayoutMk cId="1545517451" sldId="2147483672"/>
          </pc:sldLayoutMkLst>
        </pc:sldLayoutChg>
        <pc:sldLayoutChg chg="del">
          <pc:chgData name="Craig Tunnicliffe" userId="fabd7200-6d43-43df-8e9e-84aa0d93d691" providerId="ADAL" clId="{47AAF7F7-2053-42D8-BC62-372BA965C3B7}" dt="2021-09-23T02:01:05.286" v="1191" actId="47"/>
          <pc:sldLayoutMkLst>
            <pc:docMk/>
            <pc:sldMasterMk cId="1697587878" sldId="2147483660"/>
            <pc:sldLayoutMk cId="2683555321" sldId="2147483673"/>
          </pc:sldLayoutMkLst>
        </pc:sldLayoutChg>
      </pc:sldMasterChg>
    </pc:docChg>
  </pc:docChgLst>
</pc:chgInfo>
</file>

<file path=ppt/diagrams/_rels/data2.xml.rels><?xml version="1.0" encoding="UTF-8" standalone="yes"?>
<Relationships xmlns="http://schemas.openxmlformats.org/package/2006/relationships"><Relationship Id="rId1" Type="http://schemas.openxmlformats.org/officeDocument/2006/relationships/image" Target="../media/image31.jpg"/></Relationships>
</file>

<file path=ppt/diagrams/_rels/drawing2.xml.rels><?xml version="1.0" encoding="UTF-8" standalone="yes"?>
<Relationships xmlns="http://schemas.openxmlformats.org/package/2006/relationships"><Relationship Id="rId1" Type="http://schemas.openxmlformats.org/officeDocument/2006/relationships/image" Target="../media/image31.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6085E-05D4-40AA-A9FE-045E4D1E6F1C}" type="doc">
      <dgm:prSet loTypeId="urn:microsoft.com/office/officeart/2005/8/layout/arrow6" loCatId="relationship" qsTypeId="urn:microsoft.com/office/officeart/2005/8/quickstyle/simple1" qsCatId="simple" csTypeId="urn:microsoft.com/office/officeart/2005/8/colors/accent2_2" csCatId="accent2" phldr="1"/>
      <dgm:spPr/>
      <dgm:t>
        <a:bodyPr/>
        <a:lstStyle/>
        <a:p>
          <a:endParaRPr lang="en-US"/>
        </a:p>
      </dgm:t>
    </dgm:pt>
    <dgm:pt modelId="{FD2BFE0B-9796-41C9-AA50-240D133B7A82}">
      <dgm:prSet/>
      <dgm:spPr/>
      <dgm:t>
        <a:bodyPr/>
        <a:lstStyle/>
        <a:p>
          <a:pPr rtl="0"/>
          <a:r>
            <a:rPr lang="en-NZ" b="1" dirty="0"/>
            <a:t>ENVIRONMENTAL RESPONSE </a:t>
          </a:r>
          <a:endParaRPr lang="en-NZ" dirty="0"/>
        </a:p>
      </dgm:t>
    </dgm:pt>
    <dgm:pt modelId="{798493B1-A36E-49C4-9F52-92D05F946220}" type="parTrans" cxnId="{61DE6DAA-1FAA-4C59-8982-1C9756128E53}">
      <dgm:prSet/>
      <dgm:spPr/>
      <dgm:t>
        <a:bodyPr/>
        <a:lstStyle/>
        <a:p>
          <a:endParaRPr lang="en-US"/>
        </a:p>
      </dgm:t>
    </dgm:pt>
    <dgm:pt modelId="{633BF369-5450-429D-8679-7E6EE573F2E1}" type="sibTrans" cxnId="{61DE6DAA-1FAA-4C59-8982-1C9756128E53}">
      <dgm:prSet/>
      <dgm:spPr/>
      <dgm:t>
        <a:bodyPr/>
        <a:lstStyle/>
        <a:p>
          <a:endParaRPr lang="en-US"/>
        </a:p>
      </dgm:t>
    </dgm:pt>
    <dgm:pt modelId="{19DC1081-025B-497C-84A7-7DA0001AB77A}">
      <dgm:prSet/>
      <dgm:spPr/>
      <dgm:t>
        <a:bodyPr/>
        <a:lstStyle/>
        <a:p>
          <a:pPr rtl="0"/>
          <a:r>
            <a:rPr lang="en-NZ" b="1"/>
            <a:t>GREEN RESPONSE 			</a:t>
          </a:r>
          <a:endParaRPr lang="en-NZ"/>
        </a:p>
      </dgm:t>
    </dgm:pt>
    <dgm:pt modelId="{30030B9E-E043-422A-9DC3-4DCFE1F5FFBA}" type="parTrans" cxnId="{5BED5CB2-D376-4855-A13E-F310A35DD2C1}">
      <dgm:prSet/>
      <dgm:spPr/>
      <dgm:t>
        <a:bodyPr/>
        <a:lstStyle/>
        <a:p>
          <a:endParaRPr lang="en-US"/>
        </a:p>
      </dgm:t>
    </dgm:pt>
    <dgm:pt modelId="{CCFEB0E0-93AB-4C14-9A3D-1C10D582FA3E}" type="sibTrans" cxnId="{5BED5CB2-D376-4855-A13E-F310A35DD2C1}">
      <dgm:prSet/>
      <dgm:spPr/>
      <dgm:t>
        <a:bodyPr/>
        <a:lstStyle/>
        <a:p>
          <a:endParaRPr lang="en-US"/>
        </a:p>
      </dgm:t>
    </dgm:pt>
    <dgm:pt modelId="{D9BCE370-8F5C-4C6D-BA9F-8E0B6B21CA0D}" type="pres">
      <dgm:prSet presAssocID="{EA66085E-05D4-40AA-A9FE-045E4D1E6F1C}" presName="compositeShape" presStyleCnt="0">
        <dgm:presLayoutVars>
          <dgm:chMax val="2"/>
          <dgm:dir/>
          <dgm:resizeHandles val="exact"/>
        </dgm:presLayoutVars>
      </dgm:prSet>
      <dgm:spPr/>
    </dgm:pt>
    <dgm:pt modelId="{DDFB0E21-2587-4651-9F81-D2EAD98C5C0C}" type="pres">
      <dgm:prSet presAssocID="{EA66085E-05D4-40AA-A9FE-045E4D1E6F1C}" presName="ribbon" presStyleLbl="node1" presStyleIdx="0" presStyleCnt="1"/>
      <dgm:spPr/>
    </dgm:pt>
    <dgm:pt modelId="{C785AA82-0C47-4E30-B073-94142DA58B37}" type="pres">
      <dgm:prSet presAssocID="{EA66085E-05D4-40AA-A9FE-045E4D1E6F1C}" presName="leftArrowText" presStyleLbl="node1" presStyleIdx="0" presStyleCnt="1">
        <dgm:presLayoutVars>
          <dgm:chMax val="0"/>
          <dgm:bulletEnabled val="1"/>
        </dgm:presLayoutVars>
      </dgm:prSet>
      <dgm:spPr/>
    </dgm:pt>
    <dgm:pt modelId="{7AE95FDB-3BD7-4D11-91D5-B7C06CA80EA5}" type="pres">
      <dgm:prSet presAssocID="{EA66085E-05D4-40AA-A9FE-045E4D1E6F1C}" presName="rightArrowText" presStyleLbl="node1" presStyleIdx="0" presStyleCnt="1">
        <dgm:presLayoutVars>
          <dgm:chMax val="0"/>
          <dgm:bulletEnabled val="1"/>
        </dgm:presLayoutVars>
      </dgm:prSet>
      <dgm:spPr/>
    </dgm:pt>
  </dgm:ptLst>
  <dgm:cxnLst>
    <dgm:cxn modelId="{C5003742-4F32-4FB4-9D76-4AABDEEC6F3E}" type="presOf" srcId="{FD2BFE0B-9796-41C9-AA50-240D133B7A82}" destId="{C785AA82-0C47-4E30-B073-94142DA58B37}" srcOrd="0" destOrd="0" presId="urn:microsoft.com/office/officeart/2005/8/layout/arrow6"/>
    <dgm:cxn modelId="{4176D953-7A02-4ECE-AE3E-98C87F193869}" type="presOf" srcId="{19DC1081-025B-497C-84A7-7DA0001AB77A}" destId="{7AE95FDB-3BD7-4D11-91D5-B7C06CA80EA5}" srcOrd="0" destOrd="0" presId="urn:microsoft.com/office/officeart/2005/8/layout/arrow6"/>
    <dgm:cxn modelId="{61DE6DAA-1FAA-4C59-8982-1C9756128E53}" srcId="{EA66085E-05D4-40AA-A9FE-045E4D1E6F1C}" destId="{FD2BFE0B-9796-41C9-AA50-240D133B7A82}" srcOrd="0" destOrd="0" parTransId="{798493B1-A36E-49C4-9F52-92D05F946220}" sibTransId="{633BF369-5450-429D-8679-7E6EE573F2E1}"/>
    <dgm:cxn modelId="{5BED5CB2-D376-4855-A13E-F310A35DD2C1}" srcId="{EA66085E-05D4-40AA-A9FE-045E4D1E6F1C}" destId="{19DC1081-025B-497C-84A7-7DA0001AB77A}" srcOrd="1" destOrd="0" parTransId="{30030B9E-E043-422A-9DC3-4DCFE1F5FFBA}" sibTransId="{CCFEB0E0-93AB-4C14-9A3D-1C10D582FA3E}"/>
    <dgm:cxn modelId="{C6FE45D5-0FD0-4B7E-B4AD-07AB034A0FE3}" type="presOf" srcId="{EA66085E-05D4-40AA-A9FE-045E4D1E6F1C}" destId="{D9BCE370-8F5C-4C6D-BA9F-8E0B6B21CA0D}" srcOrd="0" destOrd="0" presId="urn:microsoft.com/office/officeart/2005/8/layout/arrow6"/>
    <dgm:cxn modelId="{B6768A2B-B0BA-436E-A709-21129EC76A00}" type="presParOf" srcId="{D9BCE370-8F5C-4C6D-BA9F-8E0B6B21CA0D}" destId="{DDFB0E21-2587-4651-9F81-D2EAD98C5C0C}" srcOrd="0" destOrd="0" presId="urn:microsoft.com/office/officeart/2005/8/layout/arrow6"/>
    <dgm:cxn modelId="{7A1049D5-16B1-4F72-B931-9DC7AE3ECF1D}" type="presParOf" srcId="{D9BCE370-8F5C-4C6D-BA9F-8E0B6B21CA0D}" destId="{C785AA82-0C47-4E30-B073-94142DA58B37}" srcOrd="1" destOrd="0" presId="urn:microsoft.com/office/officeart/2005/8/layout/arrow6"/>
    <dgm:cxn modelId="{61AC0AFD-2A67-478F-9A92-1EF4156FF901}" type="presParOf" srcId="{D9BCE370-8F5C-4C6D-BA9F-8E0B6B21CA0D}" destId="{7AE95FDB-3BD7-4D11-91D5-B7C06CA80EA5}"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10755C-EE23-4F85-95CC-6F346C6C6FD0}" type="doc">
      <dgm:prSet loTypeId="urn:microsoft.com/office/officeart/2005/8/layout/hList2" loCatId="list" qsTypeId="urn:microsoft.com/office/officeart/2005/8/quickstyle/simple1" qsCatId="simple" csTypeId="urn:microsoft.com/office/officeart/2005/8/colors/accent3_3" csCatId="accent3" phldr="1"/>
      <dgm:spPr/>
      <dgm:t>
        <a:bodyPr/>
        <a:lstStyle/>
        <a:p>
          <a:endParaRPr lang="en-US"/>
        </a:p>
      </dgm:t>
    </dgm:pt>
    <dgm:pt modelId="{33DBFD69-15A7-436A-A88E-1FCF80CA7078}">
      <dgm:prSet/>
      <dgm:spPr/>
      <dgm:t>
        <a:bodyPr/>
        <a:lstStyle/>
        <a:p>
          <a:pPr rtl="0"/>
          <a:r>
            <a:rPr lang="en-US" b="0" dirty="0"/>
            <a:t>HOLISM</a:t>
          </a:r>
          <a:endParaRPr lang="en-NZ" dirty="0"/>
        </a:p>
      </dgm:t>
    </dgm:pt>
    <dgm:pt modelId="{76923275-55CA-45D6-AEC3-12607E105286}" type="parTrans" cxnId="{158AA7E7-35D4-4307-9EC7-BBBA94A45F63}">
      <dgm:prSet/>
      <dgm:spPr/>
      <dgm:t>
        <a:bodyPr/>
        <a:lstStyle/>
        <a:p>
          <a:endParaRPr lang="en-US"/>
        </a:p>
      </dgm:t>
    </dgm:pt>
    <dgm:pt modelId="{4FB30409-2FE7-42B6-ACAF-05961229C84F}" type="sibTrans" cxnId="{158AA7E7-35D4-4307-9EC7-BBBA94A45F63}">
      <dgm:prSet/>
      <dgm:spPr/>
      <dgm:t>
        <a:bodyPr/>
        <a:lstStyle/>
        <a:p>
          <a:endParaRPr lang="en-US"/>
        </a:p>
      </dgm:t>
    </dgm:pt>
    <dgm:pt modelId="{9018BBF9-A3A2-479A-B991-7DD4A5BD5EE7}">
      <dgm:prSet custT="1"/>
      <dgm:spPr/>
      <dgm:t>
        <a:bodyPr/>
        <a:lstStyle/>
        <a:p>
          <a:pPr rtl="0"/>
          <a:r>
            <a:rPr lang="en-US" sz="2000" b="0" dirty="0"/>
            <a:t>Eco-</a:t>
          </a:r>
          <a:r>
            <a:rPr lang="en-US" sz="2000" b="0" dirty="0" err="1"/>
            <a:t>centred</a:t>
          </a:r>
          <a:r>
            <a:rPr lang="en-US" sz="2000" b="0" dirty="0"/>
            <a:t> philosophy</a:t>
          </a:r>
          <a:endParaRPr lang="en-NZ" sz="2000" dirty="0"/>
        </a:p>
      </dgm:t>
    </dgm:pt>
    <dgm:pt modelId="{60CC22F6-911B-4FDC-8233-927F62F37D60}" type="parTrans" cxnId="{19188161-602C-4B90-938F-D43919C7368C}">
      <dgm:prSet/>
      <dgm:spPr/>
      <dgm:t>
        <a:bodyPr/>
        <a:lstStyle/>
        <a:p>
          <a:endParaRPr lang="en-US"/>
        </a:p>
      </dgm:t>
    </dgm:pt>
    <dgm:pt modelId="{37D18A4F-9DE4-472F-970E-1AF6C746F500}" type="sibTrans" cxnId="{19188161-602C-4B90-938F-D43919C7368C}">
      <dgm:prSet/>
      <dgm:spPr/>
      <dgm:t>
        <a:bodyPr/>
        <a:lstStyle/>
        <a:p>
          <a:endParaRPr lang="en-US"/>
        </a:p>
      </dgm:t>
    </dgm:pt>
    <dgm:pt modelId="{3933D77A-9E6A-4E3C-8929-169B5BF1F7D0}">
      <dgm:prSet/>
      <dgm:spPr/>
      <dgm:t>
        <a:bodyPr/>
        <a:lstStyle/>
        <a:p>
          <a:pPr rtl="0"/>
          <a:r>
            <a:rPr lang="en-US" b="0" dirty="0"/>
            <a:t>SUSTAINABILITY</a:t>
          </a:r>
          <a:endParaRPr lang="en-NZ" dirty="0"/>
        </a:p>
      </dgm:t>
    </dgm:pt>
    <dgm:pt modelId="{73065227-4756-445B-9092-115CF5CAAE8E}" type="parTrans" cxnId="{BF89193C-1A7E-452B-8BED-C26C44D12F9E}">
      <dgm:prSet/>
      <dgm:spPr/>
      <dgm:t>
        <a:bodyPr/>
        <a:lstStyle/>
        <a:p>
          <a:endParaRPr lang="en-US"/>
        </a:p>
      </dgm:t>
    </dgm:pt>
    <dgm:pt modelId="{8B191754-667B-436E-B23D-C25C8472ED4F}" type="sibTrans" cxnId="{BF89193C-1A7E-452B-8BED-C26C44D12F9E}">
      <dgm:prSet/>
      <dgm:spPr/>
      <dgm:t>
        <a:bodyPr/>
        <a:lstStyle/>
        <a:p>
          <a:endParaRPr lang="en-US"/>
        </a:p>
      </dgm:t>
    </dgm:pt>
    <dgm:pt modelId="{A28A7EB2-3A05-4A6C-87FE-FF1DB4482FCB}">
      <dgm:prSet custT="1"/>
      <dgm:spPr/>
      <dgm:t>
        <a:bodyPr/>
        <a:lstStyle/>
        <a:p>
          <a:pPr rtl="0"/>
          <a:r>
            <a:rPr lang="en-US" sz="2000" b="0" dirty="0"/>
            <a:t>Conservation</a:t>
          </a:r>
          <a:endParaRPr lang="en-NZ" sz="2000" dirty="0"/>
        </a:p>
      </dgm:t>
    </dgm:pt>
    <dgm:pt modelId="{2238EE13-8841-4DCA-8A38-A3820CA1AED8}" type="parTrans" cxnId="{F9F71B42-DAC8-4C6B-AF03-03920A7701F2}">
      <dgm:prSet/>
      <dgm:spPr/>
      <dgm:t>
        <a:bodyPr/>
        <a:lstStyle/>
        <a:p>
          <a:endParaRPr lang="en-US"/>
        </a:p>
      </dgm:t>
    </dgm:pt>
    <dgm:pt modelId="{67E04FA0-FBCE-4532-81CD-FEB5634D603F}" type="sibTrans" cxnId="{F9F71B42-DAC8-4C6B-AF03-03920A7701F2}">
      <dgm:prSet/>
      <dgm:spPr/>
      <dgm:t>
        <a:bodyPr/>
        <a:lstStyle/>
        <a:p>
          <a:endParaRPr lang="en-US"/>
        </a:p>
      </dgm:t>
    </dgm:pt>
    <dgm:pt modelId="{1F051E64-D5DF-4BBF-92FB-0C13C9B417CF}">
      <dgm:prSet custT="1"/>
      <dgm:spPr/>
      <dgm:t>
        <a:bodyPr/>
        <a:lstStyle/>
        <a:p>
          <a:pPr rtl="0"/>
          <a:r>
            <a:rPr lang="en-US" sz="2000" b="0" dirty="0"/>
            <a:t>Reduced consumption</a:t>
          </a:r>
          <a:endParaRPr lang="en-NZ" sz="2000" dirty="0"/>
        </a:p>
      </dgm:t>
    </dgm:pt>
    <dgm:pt modelId="{A24638EF-E12E-4B22-861E-C19A9E907F8A}" type="parTrans" cxnId="{287661F8-3C8B-4471-87AE-EBA0B8433958}">
      <dgm:prSet/>
      <dgm:spPr/>
      <dgm:t>
        <a:bodyPr/>
        <a:lstStyle/>
        <a:p>
          <a:endParaRPr lang="en-US"/>
        </a:p>
      </dgm:t>
    </dgm:pt>
    <dgm:pt modelId="{39E7FEAC-B2FE-4876-85E5-DD7BCD3B8A7D}" type="sibTrans" cxnId="{287661F8-3C8B-4471-87AE-EBA0B8433958}">
      <dgm:prSet/>
      <dgm:spPr/>
      <dgm:t>
        <a:bodyPr/>
        <a:lstStyle/>
        <a:p>
          <a:endParaRPr lang="en-US"/>
        </a:p>
      </dgm:t>
    </dgm:pt>
    <dgm:pt modelId="{E03CC00A-3928-49DA-98E2-C73C34FE85C0}">
      <dgm:prSet custT="1"/>
      <dgm:spPr/>
      <dgm:t>
        <a:bodyPr/>
        <a:lstStyle/>
        <a:p>
          <a:pPr rtl="0"/>
          <a:r>
            <a:rPr lang="en-US" sz="2000" b="0" dirty="0"/>
            <a:t>No-growth economics</a:t>
          </a:r>
          <a:endParaRPr lang="en-NZ" sz="2000" dirty="0"/>
        </a:p>
      </dgm:t>
    </dgm:pt>
    <dgm:pt modelId="{797B7194-F84D-4F7E-BC9B-4D0E5DE54145}" type="parTrans" cxnId="{C860DE35-4752-4FAF-BF22-446E1A3A4A7B}">
      <dgm:prSet/>
      <dgm:spPr/>
      <dgm:t>
        <a:bodyPr/>
        <a:lstStyle/>
        <a:p>
          <a:endParaRPr lang="en-US"/>
        </a:p>
      </dgm:t>
    </dgm:pt>
    <dgm:pt modelId="{1C6FB95D-63BD-41D6-92E9-947A823AEF04}" type="sibTrans" cxnId="{C860DE35-4752-4FAF-BF22-446E1A3A4A7B}">
      <dgm:prSet/>
      <dgm:spPr/>
      <dgm:t>
        <a:bodyPr/>
        <a:lstStyle/>
        <a:p>
          <a:endParaRPr lang="en-US"/>
        </a:p>
      </dgm:t>
    </dgm:pt>
    <dgm:pt modelId="{FB7E021A-3FA0-4D20-BB94-71592F6A88F7}">
      <dgm:prSet custT="1"/>
      <dgm:spPr/>
      <dgm:t>
        <a:bodyPr/>
        <a:lstStyle/>
        <a:p>
          <a:pPr rtl="0"/>
          <a:r>
            <a:rPr lang="en-US" sz="2000" b="0" dirty="0"/>
            <a:t>Constraints on technological Development</a:t>
          </a:r>
          <a:endParaRPr lang="en-NZ" sz="2000" dirty="0"/>
        </a:p>
      </dgm:t>
    </dgm:pt>
    <dgm:pt modelId="{B6310439-4366-4083-8D00-FE35D453B8D5}" type="parTrans" cxnId="{3AE59EA4-9E98-4FD9-80BE-7FE82F72E764}">
      <dgm:prSet/>
      <dgm:spPr/>
      <dgm:t>
        <a:bodyPr/>
        <a:lstStyle/>
        <a:p>
          <a:endParaRPr lang="en-US"/>
        </a:p>
      </dgm:t>
    </dgm:pt>
    <dgm:pt modelId="{69603294-ABBD-4E74-8971-E7C990CCF6E1}" type="sibTrans" cxnId="{3AE59EA4-9E98-4FD9-80BE-7FE82F72E764}">
      <dgm:prSet/>
      <dgm:spPr/>
      <dgm:t>
        <a:bodyPr/>
        <a:lstStyle/>
        <a:p>
          <a:endParaRPr lang="en-US"/>
        </a:p>
      </dgm:t>
    </dgm:pt>
    <dgm:pt modelId="{C654E465-498E-4572-819F-B6E7C32992B1}">
      <dgm:prSet custT="1"/>
      <dgm:spPr/>
      <dgm:t>
        <a:bodyPr/>
        <a:lstStyle/>
        <a:p>
          <a:pPr rtl="0"/>
          <a:r>
            <a:rPr lang="en-US" sz="2000" b="0" dirty="0"/>
            <a:t>Anti-capitalist</a:t>
          </a:r>
          <a:endParaRPr lang="en-NZ" sz="2000" dirty="0"/>
        </a:p>
      </dgm:t>
    </dgm:pt>
    <dgm:pt modelId="{D9F4F95A-AF93-4D16-896D-4E7BF83D3A5C}" type="parTrans" cxnId="{09A8F7D0-B4DC-4A77-81A3-F9C5EF9CB9F3}">
      <dgm:prSet/>
      <dgm:spPr/>
      <dgm:t>
        <a:bodyPr/>
        <a:lstStyle/>
        <a:p>
          <a:endParaRPr lang="en-US"/>
        </a:p>
      </dgm:t>
    </dgm:pt>
    <dgm:pt modelId="{C6D4E36E-C206-45B9-A6B0-57C59A0E43CD}" type="sibTrans" cxnId="{09A8F7D0-B4DC-4A77-81A3-F9C5EF9CB9F3}">
      <dgm:prSet/>
      <dgm:spPr/>
      <dgm:t>
        <a:bodyPr/>
        <a:lstStyle/>
        <a:p>
          <a:endParaRPr lang="en-US"/>
        </a:p>
      </dgm:t>
    </dgm:pt>
    <dgm:pt modelId="{486CC557-D21B-4F84-91D2-FA885776B5CA}">
      <dgm:prSet custT="1"/>
      <dgm:spPr/>
      <dgm:t>
        <a:bodyPr/>
        <a:lstStyle/>
        <a:p>
          <a:pPr rtl="0"/>
          <a:r>
            <a:rPr lang="en-US" sz="3200" b="0" dirty="0"/>
            <a:t>DIVERSITY</a:t>
          </a:r>
          <a:endParaRPr lang="en-NZ" sz="3200" dirty="0"/>
        </a:p>
      </dgm:t>
    </dgm:pt>
    <dgm:pt modelId="{F1590262-7AD4-4289-B05A-11236420B755}" type="parTrans" cxnId="{DC218154-EACE-439F-A023-A04D7A942C27}">
      <dgm:prSet/>
      <dgm:spPr/>
      <dgm:t>
        <a:bodyPr/>
        <a:lstStyle/>
        <a:p>
          <a:endParaRPr lang="en-US"/>
        </a:p>
      </dgm:t>
    </dgm:pt>
    <dgm:pt modelId="{438B495F-9A18-4A09-BD51-87849A04B35B}" type="sibTrans" cxnId="{DC218154-EACE-439F-A023-A04D7A942C27}">
      <dgm:prSet/>
      <dgm:spPr/>
      <dgm:t>
        <a:bodyPr/>
        <a:lstStyle/>
        <a:p>
          <a:endParaRPr lang="en-US"/>
        </a:p>
      </dgm:t>
    </dgm:pt>
    <dgm:pt modelId="{6DEA2552-E1D9-41F9-96A5-2EB1138E0ECE}">
      <dgm:prSet custT="1"/>
      <dgm:spPr/>
      <dgm:t>
        <a:bodyPr/>
        <a:lstStyle/>
        <a:p>
          <a:pPr rtl="0"/>
          <a:r>
            <a:rPr lang="en-US" sz="2000" b="0" dirty="0"/>
            <a:t>Valuing difference</a:t>
          </a:r>
          <a:endParaRPr lang="en-NZ" sz="2000" dirty="0"/>
        </a:p>
      </dgm:t>
    </dgm:pt>
    <dgm:pt modelId="{3A5D0877-A4E0-4E93-9BE0-002D49EA5777}" type="parTrans" cxnId="{C16E8B20-D338-4694-B72F-88DBDCD46E85}">
      <dgm:prSet/>
      <dgm:spPr/>
      <dgm:t>
        <a:bodyPr/>
        <a:lstStyle/>
        <a:p>
          <a:endParaRPr lang="en-US"/>
        </a:p>
      </dgm:t>
    </dgm:pt>
    <dgm:pt modelId="{290993FA-29CB-4211-BCE0-5F308EBE4484}" type="sibTrans" cxnId="{C16E8B20-D338-4694-B72F-88DBDCD46E85}">
      <dgm:prSet/>
      <dgm:spPr/>
      <dgm:t>
        <a:bodyPr/>
        <a:lstStyle/>
        <a:p>
          <a:endParaRPr lang="en-US"/>
        </a:p>
      </dgm:t>
    </dgm:pt>
    <dgm:pt modelId="{D4C7EF7D-4EB5-4D1A-A455-D0AAD1D4A6B2}">
      <dgm:prSet custT="1"/>
      <dgm:spPr/>
      <dgm:t>
        <a:bodyPr/>
        <a:lstStyle/>
        <a:p>
          <a:pPr rtl="0"/>
          <a:r>
            <a:rPr lang="en-US" sz="2000" b="0" dirty="0"/>
            <a:t>No single answer</a:t>
          </a:r>
          <a:endParaRPr lang="en-NZ" sz="2000" dirty="0"/>
        </a:p>
      </dgm:t>
    </dgm:pt>
    <dgm:pt modelId="{D2A47184-CB1E-434A-A9C6-C15F2BCE1C3F}" type="parTrans" cxnId="{20E144AC-B79D-4654-8489-6D65280E4857}">
      <dgm:prSet/>
      <dgm:spPr/>
      <dgm:t>
        <a:bodyPr/>
        <a:lstStyle/>
        <a:p>
          <a:endParaRPr lang="en-US"/>
        </a:p>
      </dgm:t>
    </dgm:pt>
    <dgm:pt modelId="{334DA261-A9BD-498A-BE0B-072F06B5714E}" type="sibTrans" cxnId="{20E144AC-B79D-4654-8489-6D65280E4857}">
      <dgm:prSet/>
      <dgm:spPr/>
      <dgm:t>
        <a:bodyPr/>
        <a:lstStyle/>
        <a:p>
          <a:endParaRPr lang="en-US"/>
        </a:p>
      </dgm:t>
    </dgm:pt>
    <dgm:pt modelId="{80AD43F8-95C2-44D9-856C-B25D865BA615}">
      <dgm:prSet custT="1"/>
      <dgm:spPr/>
      <dgm:t>
        <a:bodyPr/>
        <a:lstStyle/>
        <a:p>
          <a:pPr rtl="0"/>
          <a:r>
            <a:rPr lang="en-US" sz="2000" b="0" dirty="0"/>
            <a:t>Decentralization</a:t>
          </a:r>
          <a:endParaRPr lang="en-NZ" sz="2000" dirty="0"/>
        </a:p>
      </dgm:t>
    </dgm:pt>
    <dgm:pt modelId="{2C4C5790-A2F3-45A8-B172-A3C5DD2BFDDD}" type="parTrans" cxnId="{A65EE647-078D-47FB-B391-66CCBAF9ED12}">
      <dgm:prSet/>
      <dgm:spPr/>
      <dgm:t>
        <a:bodyPr/>
        <a:lstStyle/>
        <a:p>
          <a:endParaRPr lang="en-US"/>
        </a:p>
      </dgm:t>
    </dgm:pt>
    <dgm:pt modelId="{A7640419-4F0A-4BC4-A028-392BD58A9BB0}" type="sibTrans" cxnId="{A65EE647-078D-47FB-B391-66CCBAF9ED12}">
      <dgm:prSet/>
      <dgm:spPr/>
      <dgm:t>
        <a:bodyPr/>
        <a:lstStyle/>
        <a:p>
          <a:endParaRPr lang="en-US"/>
        </a:p>
      </dgm:t>
    </dgm:pt>
    <dgm:pt modelId="{18789191-E043-4E92-AD5C-BD806DFD318C}">
      <dgm:prSet custT="1"/>
      <dgm:spPr/>
      <dgm:t>
        <a:bodyPr/>
        <a:lstStyle/>
        <a:p>
          <a:pPr rtl="0"/>
          <a:r>
            <a:rPr lang="en-US" sz="2000" b="0" dirty="0"/>
            <a:t>Networking and lateral communication</a:t>
          </a:r>
          <a:endParaRPr lang="en-NZ" sz="2000" dirty="0"/>
        </a:p>
      </dgm:t>
    </dgm:pt>
    <dgm:pt modelId="{62EEB8C8-DE76-4290-8054-32FEE84C3D1E}" type="parTrans" cxnId="{9FB38733-A10C-4010-9C87-35225E0BCA6B}">
      <dgm:prSet/>
      <dgm:spPr/>
      <dgm:t>
        <a:bodyPr/>
        <a:lstStyle/>
        <a:p>
          <a:endParaRPr lang="en-US"/>
        </a:p>
      </dgm:t>
    </dgm:pt>
    <dgm:pt modelId="{E980055D-E2E8-4EE7-8D71-E810104C990C}" type="sibTrans" cxnId="{9FB38733-A10C-4010-9C87-35225E0BCA6B}">
      <dgm:prSet/>
      <dgm:spPr/>
      <dgm:t>
        <a:bodyPr/>
        <a:lstStyle/>
        <a:p>
          <a:endParaRPr lang="en-US"/>
        </a:p>
      </dgm:t>
    </dgm:pt>
    <dgm:pt modelId="{3C78F7D3-986B-4DBA-B00E-DB1DAC01ED5E}">
      <dgm:prSet custT="1"/>
      <dgm:spPr/>
      <dgm:t>
        <a:bodyPr/>
        <a:lstStyle/>
        <a:p>
          <a:pPr rtl="0"/>
          <a:r>
            <a:rPr lang="en-US" sz="2000" b="0" dirty="0"/>
            <a:t>Lower-level technology</a:t>
          </a:r>
          <a:endParaRPr lang="en-NZ" sz="2000" dirty="0"/>
        </a:p>
      </dgm:t>
    </dgm:pt>
    <dgm:pt modelId="{A31701C8-84FE-48A2-9271-49F49ADA700D}" type="parTrans" cxnId="{982794E9-4E54-44A8-A2C1-94735D75DDFF}">
      <dgm:prSet/>
      <dgm:spPr/>
      <dgm:t>
        <a:bodyPr/>
        <a:lstStyle/>
        <a:p>
          <a:endParaRPr lang="en-US"/>
        </a:p>
      </dgm:t>
    </dgm:pt>
    <dgm:pt modelId="{C5A3B987-04CD-4D52-826A-E905B5D3D29F}" type="sibTrans" cxnId="{982794E9-4E54-44A8-A2C1-94735D75DDFF}">
      <dgm:prSet/>
      <dgm:spPr/>
      <dgm:t>
        <a:bodyPr/>
        <a:lstStyle/>
        <a:p>
          <a:endParaRPr lang="en-US"/>
        </a:p>
      </dgm:t>
    </dgm:pt>
    <dgm:pt modelId="{3FAF6E3F-6828-40BA-9C88-7BF2AE0DA176}">
      <dgm:prSet/>
      <dgm:spPr/>
      <dgm:t>
        <a:bodyPr/>
        <a:lstStyle/>
        <a:p>
          <a:pPr rtl="0"/>
          <a:r>
            <a:rPr lang="en-US" b="0" dirty="0"/>
            <a:t>EQUILIBRIUM</a:t>
          </a:r>
          <a:endParaRPr lang="en-NZ" dirty="0"/>
        </a:p>
      </dgm:t>
    </dgm:pt>
    <dgm:pt modelId="{B31D5E2F-FAB2-43A1-A3B4-6D8F67099E27}" type="parTrans" cxnId="{8BD07502-9A1B-4792-A47B-AFA69DFC53FC}">
      <dgm:prSet/>
      <dgm:spPr/>
      <dgm:t>
        <a:bodyPr/>
        <a:lstStyle/>
        <a:p>
          <a:endParaRPr lang="en-US"/>
        </a:p>
      </dgm:t>
    </dgm:pt>
    <dgm:pt modelId="{9A9AF7E4-6A29-4804-A983-6A9DF2CC3422}" type="sibTrans" cxnId="{8BD07502-9A1B-4792-A47B-AFA69DFC53FC}">
      <dgm:prSet/>
      <dgm:spPr/>
      <dgm:t>
        <a:bodyPr/>
        <a:lstStyle/>
        <a:p>
          <a:endParaRPr lang="en-US"/>
        </a:p>
      </dgm:t>
    </dgm:pt>
    <dgm:pt modelId="{612D5092-5738-4554-B72E-911BB85116F3}">
      <dgm:prSet custT="1"/>
      <dgm:spPr/>
      <dgm:t>
        <a:bodyPr/>
        <a:lstStyle/>
        <a:p>
          <a:pPr rtl="0"/>
          <a:r>
            <a:rPr lang="en-US" sz="2000" b="0" dirty="0"/>
            <a:t>Global/local</a:t>
          </a:r>
          <a:endParaRPr lang="en-NZ" sz="2000" dirty="0"/>
        </a:p>
      </dgm:t>
    </dgm:pt>
    <dgm:pt modelId="{D60ACC0B-46E6-41C3-A000-4F2E741AC1BA}" type="parTrans" cxnId="{DB94BD00-6E58-4DF6-AD3E-9EBBDBE6E0C6}">
      <dgm:prSet/>
      <dgm:spPr/>
      <dgm:t>
        <a:bodyPr/>
        <a:lstStyle/>
        <a:p>
          <a:endParaRPr lang="en-US"/>
        </a:p>
      </dgm:t>
    </dgm:pt>
    <dgm:pt modelId="{2729032C-DED8-42C3-B1A3-560208A8B009}" type="sibTrans" cxnId="{DB94BD00-6E58-4DF6-AD3E-9EBBDBE6E0C6}">
      <dgm:prSet/>
      <dgm:spPr/>
      <dgm:t>
        <a:bodyPr/>
        <a:lstStyle/>
        <a:p>
          <a:endParaRPr lang="en-US"/>
        </a:p>
      </dgm:t>
    </dgm:pt>
    <dgm:pt modelId="{6B6A972F-8083-4F91-95A9-3FB86B9ACBFA}">
      <dgm:prSet custT="1"/>
      <dgm:spPr/>
      <dgm:t>
        <a:bodyPr/>
        <a:lstStyle/>
        <a:p>
          <a:pPr rtl="0"/>
          <a:r>
            <a:rPr lang="en-US" sz="2000" b="0" dirty="0"/>
            <a:t>Yin/Yang</a:t>
          </a:r>
          <a:endParaRPr lang="en-NZ" sz="2000" dirty="0"/>
        </a:p>
      </dgm:t>
    </dgm:pt>
    <dgm:pt modelId="{9113C03B-ED97-4583-AF75-24D2B294BB24}" type="parTrans" cxnId="{BD2869AE-6AD8-4BA1-BFE6-04B221C63A96}">
      <dgm:prSet/>
      <dgm:spPr/>
      <dgm:t>
        <a:bodyPr/>
        <a:lstStyle/>
        <a:p>
          <a:endParaRPr lang="en-US"/>
        </a:p>
      </dgm:t>
    </dgm:pt>
    <dgm:pt modelId="{614CDAC2-A71A-4A43-B842-5F8667020BAF}" type="sibTrans" cxnId="{BD2869AE-6AD8-4BA1-BFE6-04B221C63A96}">
      <dgm:prSet/>
      <dgm:spPr/>
      <dgm:t>
        <a:bodyPr/>
        <a:lstStyle/>
        <a:p>
          <a:endParaRPr lang="en-US"/>
        </a:p>
      </dgm:t>
    </dgm:pt>
    <dgm:pt modelId="{1940185B-C0B2-4F67-8F6C-147C6EB3D4CF}">
      <dgm:prSet custT="1"/>
      <dgm:spPr/>
      <dgm:t>
        <a:bodyPr/>
        <a:lstStyle/>
        <a:p>
          <a:pPr rtl="0"/>
          <a:r>
            <a:rPr lang="en-US" sz="2000" b="0" dirty="0"/>
            <a:t>Gender</a:t>
          </a:r>
          <a:endParaRPr lang="en-NZ" sz="2000" dirty="0"/>
        </a:p>
      </dgm:t>
    </dgm:pt>
    <dgm:pt modelId="{3E320044-E220-4D73-9EED-C74B94328E89}" type="parTrans" cxnId="{F33205C6-8FC0-44E9-92AA-DF945C65A443}">
      <dgm:prSet/>
      <dgm:spPr/>
      <dgm:t>
        <a:bodyPr/>
        <a:lstStyle/>
        <a:p>
          <a:endParaRPr lang="en-US"/>
        </a:p>
      </dgm:t>
    </dgm:pt>
    <dgm:pt modelId="{9CC06C8B-AC82-490E-980B-08198ACABCED}" type="sibTrans" cxnId="{F33205C6-8FC0-44E9-92AA-DF945C65A443}">
      <dgm:prSet/>
      <dgm:spPr/>
      <dgm:t>
        <a:bodyPr/>
        <a:lstStyle/>
        <a:p>
          <a:endParaRPr lang="en-US"/>
        </a:p>
      </dgm:t>
    </dgm:pt>
    <dgm:pt modelId="{10708527-5D06-4876-B8DC-966F26F03A25}">
      <dgm:prSet custT="1"/>
      <dgm:spPr/>
      <dgm:t>
        <a:bodyPr/>
        <a:lstStyle/>
        <a:p>
          <a:pPr rtl="0"/>
          <a:r>
            <a:rPr lang="en-US" sz="2000" b="0" dirty="0"/>
            <a:t>Rights and responsibilities</a:t>
          </a:r>
          <a:endParaRPr lang="en-NZ" sz="2000" dirty="0"/>
        </a:p>
      </dgm:t>
    </dgm:pt>
    <dgm:pt modelId="{7A85E5F4-FD52-4D99-A03F-8AF9ECFBF065}" type="parTrans" cxnId="{F7BC504C-7C98-4044-8F82-D2B6A2461AED}">
      <dgm:prSet/>
      <dgm:spPr/>
      <dgm:t>
        <a:bodyPr/>
        <a:lstStyle/>
        <a:p>
          <a:endParaRPr lang="en-US"/>
        </a:p>
      </dgm:t>
    </dgm:pt>
    <dgm:pt modelId="{859D4FAD-28A7-42E8-B4AB-31B277C040DC}" type="sibTrans" cxnId="{F7BC504C-7C98-4044-8F82-D2B6A2461AED}">
      <dgm:prSet/>
      <dgm:spPr/>
      <dgm:t>
        <a:bodyPr/>
        <a:lstStyle/>
        <a:p>
          <a:endParaRPr lang="en-US"/>
        </a:p>
      </dgm:t>
    </dgm:pt>
    <dgm:pt modelId="{0D53555C-1431-44A4-8058-3287C171BBBE}">
      <dgm:prSet custT="1"/>
      <dgm:spPr/>
      <dgm:t>
        <a:bodyPr/>
        <a:lstStyle/>
        <a:p>
          <a:pPr rtl="0"/>
          <a:r>
            <a:rPr lang="en-US" sz="2000" b="0" dirty="0"/>
            <a:t>Peace and co-operation</a:t>
          </a:r>
          <a:endParaRPr lang="en-NZ" sz="2000" dirty="0"/>
        </a:p>
      </dgm:t>
    </dgm:pt>
    <dgm:pt modelId="{A2AF517D-4050-408A-ABFF-986AD89D268C}" type="parTrans" cxnId="{6487440F-47EE-4AAE-BB6E-2E321AEEDE80}">
      <dgm:prSet/>
      <dgm:spPr/>
      <dgm:t>
        <a:bodyPr/>
        <a:lstStyle/>
        <a:p>
          <a:endParaRPr lang="en-US"/>
        </a:p>
      </dgm:t>
    </dgm:pt>
    <dgm:pt modelId="{6A66E389-1D50-4231-8D22-422C7B9FEF1C}" type="sibTrans" cxnId="{6487440F-47EE-4AAE-BB6E-2E321AEEDE80}">
      <dgm:prSet/>
      <dgm:spPr/>
      <dgm:t>
        <a:bodyPr/>
        <a:lstStyle/>
        <a:p>
          <a:endParaRPr lang="en-US"/>
        </a:p>
      </dgm:t>
    </dgm:pt>
    <dgm:pt modelId="{F7ACC9F5-7B99-434A-98B2-6C17E20298B9}">
      <dgm:prSet custT="1"/>
      <dgm:spPr/>
      <dgm:t>
        <a:bodyPr/>
        <a:lstStyle/>
        <a:p>
          <a:pPr rtl="0"/>
          <a:r>
            <a:rPr lang="en-US" sz="2000" b="0" dirty="0"/>
            <a:t>Respect for life and nature</a:t>
          </a:r>
          <a:endParaRPr lang="en-NZ" sz="2000" dirty="0"/>
        </a:p>
      </dgm:t>
    </dgm:pt>
    <dgm:pt modelId="{8A687E87-203D-4B14-BEC4-D4F501F9235C}" type="sibTrans" cxnId="{91DC5B04-CF3B-47D9-9AC3-F77545E313D8}">
      <dgm:prSet/>
      <dgm:spPr/>
      <dgm:t>
        <a:bodyPr/>
        <a:lstStyle/>
        <a:p>
          <a:endParaRPr lang="en-US"/>
        </a:p>
      </dgm:t>
    </dgm:pt>
    <dgm:pt modelId="{2740BE14-E477-4B56-87CD-65CB889488F8}" type="parTrans" cxnId="{91DC5B04-CF3B-47D9-9AC3-F77545E313D8}">
      <dgm:prSet/>
      <dgm:spPr/>
      <dgm:t>
        <a:bodyPr/>
        <a:lstStyle/>
        <a:p>
          <a:endParaRPr lang="en-US"/>
        </a:p>
      </dgm:t>
    </dgm:pt>
    <dgm:pt modelId="{268657CE-CC85-4271-B6AF-AD451DD2DAD6}">
      <dgm:prSet custT="1"/>
      <dgm:spPr/>
      <dgm:t>
        <a:bodyPr/>
        <a:lstStyle/>
        <a:p>
          <a:pPr rtl="0"/>
          <a:r>
            <a:rPr lang="en-US" sz="2000" b="0" dirty="0"/>
            <a:t>Rejection of linear solutions</a:t>
          </a:r>
          <a:endParaRPr lang="en-NZ" sz="2000" dirty="0"/>
        </a:p>
      </dgm:t>
    </dgm:pt>
    <dgm:pt modelId="{8A7DDDF5-4393-46CF-9218-C36B0A92C640}" type="sibTrans" cxnId="{91649CF8-5562-43CC-A69A-52DFB72581E2}">
      <dgm:prSet/>
      <dgm:spPr/>
      <dgm:t>
        <a:bodyPr/>
        <a:lstStyle/>
        <a:p>
          <a:endParaRPr lang="en-US"/>
        </a:p>
      </dgm:t>
    </dgm:pt>
    <dgm:pt modelId="{9B477EF8-3C15-477F-95A7-4E8FB7C5E524}" type="parTrans" cxnId="{91649CF8-5562-43CC-A69A-52DFB72581E2}">
      <dgm:prSet/>
      <dgm:spPr/>
      <dgm:t>
        <a:bodyPr/>
        <a:lstStyle/>
        <a:p>
          <a:endParaRPr lang="en-US"/>
        </a:p>
      </dgm:t>
    </dgm:pt>
    <dgm:pt modelId="{D11BF6D5-2ED3-4E82-9944-C0DE2561BD24}">
      <dgm:prSet custT="1"/>
      <dgm:spPr/>
      <dgm:t>
        <a:bodyPr/>
        <a:lstStyle/>
        <a:p>
          <a:pPr rtl="0"/>
          <a:r>
            <a:rPr lang="en-US" sz="2000" b="0" dirty="0"/>
            <a:t>Organic change</a:t>
          </a:r>
          <a:endParaRPr lang="en-NZ" sz="2000" dirty="0"/>
        </a:p>
      </dgm:t>
    </dgm:pt>
    <dgm:pt modelId="{001167FE-4532-4311-AFB2-DC2519671EA5}" type="sibTrans" cxnId="{71B14F5A-5BDF-47FD-9BAA-CD88E37C8964}">
      <dgm:prSet/>
      <dgm:spPr/>
      <dgm:t>
        <a:bodyPr/>
        <a:lstStyle/>
        <a:p>
          <a:endParaRPr lang="en-US"/>
        </a:p>
      </dgm:t>
    </dgm:pt>
    <dgm:pt modelId="{5740139A-D355-4A21-9965-3EBA161D772E}" type="parTrans" cxnId="{71B14F5A-5BDF-47FD-9BAA-CD88E37C8964}">
      <dgm:prSet/>
      <dgm:spPr/>
      <dgm:t>
        <a:bodyPr/>
        <a:lstStyle/>
        <a:p>
          <a:endParaRPr lang="en-US"/>
        </a:p>
      </dgm:t>
    </dgm:pt>
    <dgm:pt modelId="{62F2449C-0137-4364-B605-979FA0480D41}" type="pres">
      <dgm:prSet presAssocID="{D310755C-EE23-4F85-95CC-6F346C6C6FD0}" presName="linearFlow" presStyleCnt="0">
        <dgm:presLayoutVars>
          <dgm:dir/>
          <dgm:animLvl val="lvl"/>
          <dgm:resizeHandles/>
        </dgm:presLayoutVars>
      </dgm:prSet>
      <dgm:spPr/>
    </dgm:pt>
    <dgm:pt modelId="{3B947F7A-806E-44E1-8B3B-12BFC5353573}" type="pres">
      <dgm:prSet presAssocID="{33DBFD69-15A7-436A-A88E-1FCF80CA7078}" presName="compositeNode" presStyleCnt="0">
        <dgm:presLayoutVars>
          <dgm:bulletEnabled val="1"/>
        </dgm:presLayoutVars>
      </dgm:prSet>
      <dgm:spPr/>
    </dgm:pt>
    <dgm:pt modelId="{5D7E460B-2135-4529-9E1E-98BAEE4CA88B}" type="pres">
      <dgm:prSet presAssocID="{33DBFD69-15A7-436A-A88E-1FCF80CA7078}"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42BBC8AF-ECBA-4BE9-A907-8A0C7440B176}" type="pres">
      <dgm:prSet presAssocID="{33DBFD69-15A7-436A-A88E-1FCF80CA7078}" presName="childNode" presStyleLbl="node1" presStyleIdx="0" presStyleCnt="4">
        <dgm:presLayoutVars>
          <dgm:bulletEnabled val="1"/>
        </dgm:presLayoutVars>
      </dgm:prSet>
      <dgm:spPr/>
    </dgm:pt>
    <dgm:pt modelId="{ECDC3154-9EF4-4F24-9EE6-4BF111C48281}" type="pres">
      <dgm:prSet presAssocID="{33DBFD69-15A7-436A-A88E-1FCF80CA7078}" presName="parentNode" presStyleLbl="revTx" presStyleIdx="0" presStyleCnt="4">
        <dgm:presLayoutVars>
          <dgm:chMax val="0"/>
          <dgm:bulletEnabled val="1"/>
        </dgm:presLayoutVars>
      </dgm:prSet>
      <dgm:spPr/>
    </dgm:pt>
    <dgm:pt modelId="{3C138F1F-93A3-47E4-B356-B87F280CD3B7}" type="pres">
      <dgm:prSet presAssocID="{4FB30409-2FE7-42B6-ACAF-05961229C84F}" presName="sibTrans" presStyleCnt="0"/>
      <dgm:spPr/>
    </dgm:pt>
    <dgm:pt modelId="{96D39625-FE6C-4938-9671-CEE662E53546}" type="pres">
      <dgm:prSet presAssocID="{3933D77A-9E6A-4E3C-8929-169B5BF1F7D0}" presName="compositeNode" presStyleCnt="0">
        <dgm:presLayoutVars>
          <dgm:bulletEnabled val="1"/>
        </dgm:presLayoutVars>
      </dgm:prSet>
      <dgm:spPr/>
    </dgm:pt>
    <dgm:pt modelId="{6EFB0599-156D-4B88-880E-E81111D82B6A}" type="pres">
      <dgm:prSet presAssocID="{3933D77A-9E6A-4E3C-8929-169B5BF1F7D0}" presName="image"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97F7B260-99B9-4A0A-A508-BDC68825D1C7}" type="pres">
      <dgm:prSet presAssocID="{3933D77A-9E6A-4E3C-8929-169B5BF1F7D0}" presName="childNode" presStyleLbl="node1" presStyleIdx="1" presStyleCnt="4">
        <dgm:presLayoutVars>
          <dgm:bulletEnabled val="1"/>
        </dgm:presLayoutVars>
      </dgm:prSet>
      <dgm:spPr/>
    </dgm:pt>
    <dgm:pt modelId="{F9D20295-F53C-4452-96DE-BB43DE24BE0C}" type="pres">
      <dgm:prSet presAssocID="{3933D77A-9E6A-4E3C-8929-169B5BF1F7D0}" presName="parentNode" presStyleLbl="revTx" presStyleIdx="1" presStyleCnt="4">
        <dgm:presLayoutVars>
          <dgm:chMax val="0"/>
          <dgm:bulletEnabled val="1"/>
        </dgm:presLayoutVars>
      </dgm:prSet>
      <dgm:spPr/>
    </dgm:pt>
    <dgm:pt modelId="{598DF110-3750-4ED3-9573-3A1CB1F0A363}" type="pres">
      <dgm:prSet presAssocID="{8B191754-667B-436E-B23D-C25C8472ED4F}" presName="sibTrans" presStyleCnt="0"/>
      <dgm:spPr/>
    </dgm:pt>
    <dgm:pt modelId="{CED294B8-C0CB-4856-95E0-A003E15F1A33}" type="pres">
      <dgm:prSet presAssocID="{486CC557-D21B-4F84-91D2-FA885776B5CA}" presName="compositeNode" presStyleCnt="0">
        <dgm:presLayoutVars>
          <dgm:bulletEnabled val="1"/>
        </dgm:presLayoutVars>
      </dgm:prSet>
      <dgm:spPr/>
    </dgm:pt>
    <dgm:pt modelId="{A751185B-C7CC-4FA5-A325-593037BB7A89}" type="pres">
      <dgm:prSet presAssocID="{486CC557-D21B-4F84-91D2-FA885776B5CA}" presName="image"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65E0D620-3257-46BD-8F91-01E9366498B7}" type="pres">
      <dgm:prSet presAssocID="{486CC557-D21B-4F84-91D2-FA885776B5CA}" presName="childNode" presStyleLbl="node1" presStyleIdx="2" presStyleCnt="4">
        <dgm:presLayoutVars>
          <dgm:bulletEnabled val="1"/>
        </dgm:presLayoutVars>
      </dgm:prSet>
      <dgm:spPr/>
    </dgm:pt>
    <dgm:pt modelId="{718AE7D0-B3D2-4139-AB0F-EDDC9DE1C35F}" type="pres">
      <dgm:prSet presAssocID="{486CC557-D21B-4F84-91D2-FA885776B5CA}" presName="parentNode" presStyleLbl="revTx" presStyleIdx="2" presStyleCnt="4">
        <dgm:presLayoutVars>
          <dgm:chMax val="0"/>
          <dgm:bulletEnabled val="1"/>
        </dgm:presLayoutVars>
      </dgm:prSet>
      <dgm:spPr/>
    </dgm:pt>
    <dgm:pt modelId="{075479FD-F6C7-4D47-ABC9-7A90D9AF240A}" type="pres">
      <dgm:prSet presAssocID="{438B495F-9A18-4A09-BD51-87849A04B35B}" presName="sibTrans" presStyleCnt="0"/>
      <dgm:spPr/>
    </dgm:pt>
    <dgm:pt modelId="{9170891B-AD52-4F35-A8E8-D3B81E3CE200}" type="pres">
      <dgm:prSet presAssocID="{3FAF6E3F-6828-40BA-9C88-7BF2AE0DA176}" presName="compositeNode" presStyleCnt="0">
        <dgm:presLayoutVars>
          <dgm:bulletEnabled val="1"/>
        </dgm:presLayoutVars>
      </dgm:prSet>
      <dgm:spPr/>
    </dgm:pt>
    <dgm:pt modelId="{7874A248-DBB0-4D9A-9218-AADA2F034217}" type="pres">
      <dgm:prSet presAssocID="{3FAF6E3F-6828-40BA-9C88-7BF2AE0DA176}" presName="image"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BC76B117-048D-41F6-BCBE-574662FB3A34}" type="pres">
      <dgm:prSet presAssocID="{3FAF6E3F-6828-40BA-9C88-7BF2AE0DA176}" presName="childNode" presStyleLbl="node1" presStyleIdx="3" presStyleCnt="4" custScaleX="107925">
        <dgm:presLayoutVars>
          <dgm:bulletEnabled val="1"/>
        </dgm:presLayoutVars>
      </dgm:prSet>
      <dgm:spPr/>
    </dgm:pt>
    <dgm:pt modelId="{19C68B2C-C118-4AAA-82B6-246FFE414672}" type="pres">
      <dgm:prSet presAssocID="{3FAF6E3F-6828-40BA-9C88-7BF2AE0DA176}" presName="parentNode" presStyleLbl="revTx" presStyleIdx="3" presStyleCnt="4">
        <dgm:presLayoutVars>
          <dgm:chMax val="0"/>
          <dgm:bulletEnabled val="1"/>
        </dgm:presLayoutVars>
      </dgm:prSet>
      <dgm:spPr/>
    </dgm:pt>
  </dgm:ptLst>
  <dgm:cxnLst>
    <dgm:cxn modelId="{06884700-6DE6-4239-9A68-8426D0DAF7BA}" type="presOf" srcId="{F7ACC9F5-7B99-434A-98B2-6C17E20298B9}" destId="{42BBC8AF-ECBA-4BE9-A907-8A0C7440B176}" srcOrd="0" destOrd="1" presId="urn:microsoft.com/office/officeart/2005/8/layout/hList2"/>
    <dgm:cxn modelId="{DB94BD00-6E58-4DF6-AD3E-9EBBDBE6E0C6}" srcId="{3FAF6E3F-6828-40BA-9C88-7BF2AE0DA176}" destId="{612D5092-5738-4554-B72E-911BB85116F3}" srcOrd="0" destOrd="0" parTransId="{D60ACC0B-46E6-41C3-A000-4F2E741AC1BA}" sibTransId="{2729032C-DED8-42C3-B1A3-560208A8B009}"/>
    <dgm:cxn modelId="{8BD07502-9A1B-4792-A47B-AFA69DFC53FC}" srcId="{D310755C-EE23-4F85-95CC-6F346C6C6FD0}" destId="{3FAF6E3F-6828-40BA-9C88-7BF2AE0DA176}" srcOrd="3" destOrd="0" parTransId="{B31D5E2F-FAB2-43A1-A3B4-6D8F67099E27}" sibTransId="{9A9AF7E4-6A29-4804-A983-6A9DF2CC3422}"/>
    <dgm:cxn modelId="{91DC5B04-CF3B-47D9-9AC3-F77545E313D8}" srcId="{33DBFD69-15A7-436A-A88E-1FCF80CA7078}" destId="{F7ACC9F5-7B99-434A-98B2-6C17E20298B9}" srcOrd="1" destOrd="0" parTransId="{2740BE14-E477-4B56-87CD-65CB889488F8}" sibTransId="{8A687E87-203D-4B14-BEC4-D4F501F9235C}"/>
    <dgm:cxn modelId="{74575304-FC16-4382-92C3-57ECD4706DB1}" type="presOf" srcId="{9018BBF9-A3A2-479A-B991-7DD4A5BD5EE7}" destId="{42BBC8AF-ECBA-4BE9-A907-8A0C7440B176}" srcOrd="0" destOrd="0" presId="urn:microsoft.com/office/officeart/2005/8/layout/hList2"/>
    <dgm:cxn modelId="{6487440F-47EE-4AAE-BB6E-2E321AEEDE80}" srcId="{3FAF6E3F-6828-40BA-9C88-7BF2AE0DA176}" destId="{0D53555C-1431-44A4-8058-3287C171BBBE}" srcOrd="4" destOrd="0" parTransId="{A2AF517D-4050-408A-ABFF-986AD89D268C}" sibTransId="{6A66E389-1D50-4231-8D22-422C7B9FEF1C}"/>
    <dgm:cxn modelId="{B6201D1D-BD36-45B2-865A-A862F5F52004}" type="presOf" srcId="{D310755C-EE23-4F85-95CC-6F346C6C6FD0}" destId="{62F2449C-0137-4364-B605-979FA0480D41}" srcOrd="0" destOrd="0" presId="urn:microsoft.com/office/officeart/2005/8/layout/hList2"/>
    <dgm:cxn modelId="{801BDF1D-C0CF-45E4-9A5B-E78000C13D1E}" type="presOf" srcId="{486CC557-D21B-4F84-91D2-FA885776B5CA}" destId="{718AE7D0-B3D2-4139-AB0F-EDDC9DE1C35F}" srcOrd="0" destOrd="0" presId="urn:microsoft.com/office/officeart/2005/8/layout/hList2"/>
    <dgm:cxn modelId="{C16E8B20-D338-4694-B72F-88DBDCD46E85}" srcId="{486CC557-D21B-4F84-91D2-FA885776B5CA}" destId="{6DEA2552-E1D9-41F9-96A5-2EB1138E0ECE}" srcOrd="0" destOrd="0" parTransId="{3A5D0877-A4E0-4E93-9BE0-002D49EA5777}" sibTransId="{290993FA-29CB-4211-BCE0-5F308EBE4484}"/>
    <dgm:cxn modelId="{47738F24-049D-4B65-9CA0-3375ADCB10BE}" type="presOf" srcId="{E03CC00A-3928-49DA-98E2-C73C34FE85C0}" destId="{97F7B260-99B9-4A0A-A508-BDC68825D1C7}" srcOrd="0" destOrd="2" presId="urn:microsoft.com/office/officeart/2005/8/layout/hList2"/>
    <dgm:cxn modelId="{5C5EB124-2EE8-41E6-8423-83B1F7EB6BBF}" type="presOf" srcId="{D4C7EF7D-4EB5-4D1A-A455-D0AAD1D4A6B2}" destId="{65E0D620-3257-46BD-8F91-01E9366498B7}" srcOrd="0" destOrd="1" presId="urn:microsoft.com/office/officeart/2005/8/layout/hList2"/>
    <dgm:cxn modelId="{9FB38733-A10C-4010-9C87-35225E0BCA6B}" srcId="{486CC557-D21B-4F84-91D2-FA885776B5CA}" destId="{18789191-E043-4E92-AD5C-BD806DFD318C}" srcOrd="3" destOrd="0" parTransId="{62EEB8C8-DE76-4290-8054-32FEE84C3D1E}" sibTransId="{E980055D-E2E8-4EE7-8D71-E810104C990C}"/>
    <dgm:cxn modelId="{C860DE35-4752-4FAF-BF22-446E1A3A4A7B}" srcId="{3933D77A-9E6A-4E3C-8929-169B5BF1F7D0}" destId="{E03CC00A-3928-49DA-98E2-C73C34FE85C0}" srcOrd="2" destOrd="0" parTransId="{797B7194-F84D-4F7E-BC9B-4D0E5DE54145}" sibTransId="{1C6FB95D-63BD-41D6-92E9-947A823AEF04}"/>
    <dgm:cxn modelId="{BF89193C-1A7E-452B-8BED-C26C44D12F9E}" srcId="{D310755C-EE23-4F85-95CC-6F346C6C6FD0}" destId="{3933D77A-9E6A-4E3C-8929-169B5BF1F7D0}" srcOrd="1" destOrd="0" parTransId="{73065227-4756-445B-9092-115CF5CAAE8E}" sibTransId="{8B191754-667B-436E-B23D-C25C8472ED4F}"/>
    <dgm:cxn modelId="{19188161-602C-4B90-938F-D43919C7368C}" srcId="{33DBFD69-15A7-436A-A88E-1FCF80CA7078}" destId="{9018BBF9-A3A2-479A-B991-7DD4A5BD5EE7}" srcOrd="0" destOrd="0" parTransId="{60CC22F6-911B-4FDC-8233-927F62F37D60}" sibTransId="{37D18A4F-9DE4-472F-970E-1AF6C746F500}"/>
    <dgm:cxn modelId="{F9F71B42-DAC8-4C6B-AF03-03920A7701F2}" srcId="{3933D77A-9E6A-4E3C-8929-169B5BF1F7D0}" destId="{A28A7EB2-3A05-4A6C-87FE-FF1DB4482FCB}" srcOrd="0" destOrd="0" parTransId="{2238EE13-8841-4DCA-8A38-A3820CA1AED8}" sibTransId="{67E04FA0-FBCE-4532-81CD-FEB5634D603F}"/>
    <dgm:cxn modelId="{FB79C142-F9A6-4F67-81AA-4746BF496359}" type="presOf" srcId="{6B6A972F-8083-4F91-95A9-3FB86B9ACBFA}" destId="{BC76B117-048D-41F6-BCBE-574662FB3A34}" srcOrd="0" destOrd="1" presId="urn:microsoft.com/office/officeart/2005/8/layout/hList2"/>
    <dgm:cxn modelId="{146D4865-4124-4C1D-B7CF-F97691B55509}" type="presOf" srcId="{3933D77A-9E6A-4E3C-8929-169B5BF1F7D0}" destId="{F9D20295-F53C-4452-96DE-BB43DE24BE0C}" srcOrd="0" destOrd="0" presId="urn:microsoft.com/office/officeart/2005/8/layout/hList2"/>
    <dgm:cxn modelId="{A65EE647-078D-47FB-B391-66CCBAF9ED12}" srcId="{486CC557-D21B-4F84-91D2-FA885776B5CA}" destId="{80AD43F8-95C2-44D9-856C-B25D865BA615}" srcOrd="2" destOrd="0" parTransId="{2C4C5790-A2F3-45A8-B172-A3C5DD2BFDDD}" sibTransId="{A7640419-4F0A-4BC4-A028-392BD58A9BB0}"/>
    <dgm:cxn modelId="{BEC2D14A-9B00-4AD1-90CC-4E79F25A6F2E}" type="presOf" srcId="{3C78F7D3-986B-4DBA-B00E-DB1DAC01ED5E}" destId="{65E0D620-3257-46BD-8F91-01E9366498B7}" srcOrd="0" destOrd="4" presId="urn:microsoft.com/office/officeart/2005/8/layout/hList2"/>
    <dgm:cxn modelId="{F7BC504C-7C98-4044-8F82-D2B6A2461AED}" srcId="{3FAF6E3F-6828-40BA-9C88-7BF2AE0DA176}" destId="{10708527-5D06-4876-B8DC-966F26F03A25}" srcOrd="3" destOrd="0" parTransId="{7A85E5F4-FD52-4D99-A03F-8AF9ECFBF065}" sibTransId="{859D4FAD-28A7-42E8-B4AB-31B277C040DC}"/>
    <dgm:cxn modelId="{DC218154-EACE-439F-A023-A04D7A942C27}" srcId="{D310755C-EE23-4F85-95CC-6F346C6C6FD0}" destId="{486CC557-D21B-4F84-91D2-FA885776B5CA}" srcOrd="2" destOrd="0" parTransId="{F1590262-7AD4-4289-B05A-11236420B755}" sibTransId="{438B495F-9A18-4A09-BD51-87849A04B35B}"/>
    <dgm:cxn modelId="{92075675-DA17-4188-AFEC-4B5D767FD15E}" type="presOf" srcId="{10708527-5D06-4876-B8DC-966F26F03A25}" destId="{BC76B117-048D-41F6-BCBE-574662FB3A34}" srcOrd="0" destOrd="3" presId="urn:microsoft.com/office/officeart/2005/8/layout/hList2"/>
    <dgm:cxn modelId="{3EC52A76-54B9-47EB-9949-AAC941E576FC}" type="presOf" srcId="{C654E465-498E-4572-819F-B6E7C32992B1}" destId="{97F7B260-99B9-4A0A-A508-BDC68825D1C7}" srcOrd="0" destOrd="4" presId="urn:microsoft.com/office/officeart/2005/8/layout/hList2"/>
    <dgm:cxn modelId="{71B14F5A-5BDF-47FD-9BAA-CD88E37C8964}" srcId="{33DBFD69-15A7-436A-A88E-1FCF80CA7078}" destId="{D11BF6D5-2ED3-4E82-9944-C0DE2561BD24}" srcOrd="3" destOrd="0" parTransId="{5740139A-D355-4A21-9965-3EBA161D772E}" sibTransId="{001167FE-4532-4311-AFB2-DC2519671EA5}"/>
    <dgm:cxn modelId="{0190FD80-8085-44DC-98B3-F08D8829CB69}" type="presOf" srcId="{FB7E021A-3FA0-4D20-BB94-71592F6A88F7}" destId="{97F7B260-99B9-4A0A-A508-BDC68825D1C7}" srcOrd="0" destOrd="3" presId="urn:microsoft.com/office/officeart/2005/8/layout/hList2"/>
    <dgm:cxn modelId="{1AD01388-28AC-4161-B640-81D066E4A17B}" type="presOf" srcId="{0D53555C-1431-44A4-8058-3287C171BBBE}" destId="{BC76B117-048D-41F6-BCBE-574662FB3A34}" srcOrd="0" destOrd="4" presId="urn:microsoft.com/office/officeart/2005/8/layout/hList2"/>
    <dgm:cxn modelId="{0E9A448D-6C65-4B30-B145-A86CEFA35E82}" type="presOf" srcId="{268657CE-CC85-4271-B6AF-AD451DD2DAD6}" destId="{42BBC8AF-ECBA-4BE9-A907-8A0C7440B176}" srcOrd="0" destOrd="2" presId="urn:microsoft.com/office/officeart/2005/8/layout/hList2"/>
    <dgm:cxn modelId="{0C78CD90-5BA6-4CF6-8A29-ED70C9CB3861}" type="presOf" srcId="{612D5092-5738-4554-B72E-911BB85116F3}" destId="{BC76B117-048D-41F6-BCBE-574662FB3A34}" srcOrd="0" destOrd="0" presId="urn:microsoft.com/office/officeart/2005/8/layout/hList2"/>
    <dgm:cxn modelId="{7CE710A2-0F2A-46B1-96C4-E6B60426D141}" type="presOf" srcId="{A28A7EB2-3A05-4A6C-87FE-FF1DB4482FCB}" destId="{97F7B260-99B9-4A0A-A508-BDC68825D1C7}" srcOrd="0" destOrd="0" presId="urn:microsoft.com/office/officeart/2005/8/layout/hList2"/>
    <dgm:cxn modelId="{3AE59EA4-9E98-4FD9-80BE-7FE82F72E764}" srcId="{3933D77A-9E6A-4E3C-8929-169B5BF1F7D0}" destId="{FB7E021A-3FA0-4D20-BB94-71592F6A88F7}" srcOrd="3" destOrd="0" parTransId="{B6310439-4366-4083-8D00-FE35D453B8D5}" sibTransId="{69603294-ABBD-4E74-8971-E7C990CCF6E1}"/>
    <dgm:cxn modelId="{699760A6-E78E-4CEF-9309-1A1BD583CB01}" type="presOf" srcId="{1940185B-C0B2-4F67-8F6C-147C6EB3D4CF}" destId="{BC76B117-048D-41F6-BCBE-574662FB3A34}" srcOrd="0" destOrd="2" presId="urn:microsoft.com/office/officeart/2005/8/layout/hList2"/>
    <dgm:cxn modelId="{20E144AC-B79D-4654-8489-6D65280E4857}" srcId="{486CC557-D21B-4F84-91D2-FA885776B5CA}" destId="{D4C7EF7D-4EB5-4D1A-A455-D0AAD1D4A6B2}" srcOrd="1" destOrd="0" parTransId="{D2A47184-CB1E-434A-A9C6-C15F2BCE1C3F}" sibTransId="{334DA261-A9BD-498A-BE0B-072F06B5714E}"/>
    <dgm:cxn modelId="{BD2869AE-6AD8-4BA1-BFE6-04B221C63A96}" srcId="{3FAF6E3F-6828-40BA-9C88-7BF2AE0DA176}" destId="{6B6A972F-8083-4F91-95A9-3FB86B9ACBFA}" srcOrd="1" destOrd="0" parTransId="{9113C03B-ED97-4583-AF75-24D2B294BB24}" sibTransId="{614CDAC2-A71A-4A43-B842-5F8667020BAF}"/>
    <dgm:cxn modelId="{6D8F21B8-F586-459A-A00C-E452B6357677}" type="presOf" srcId="{6DEA2552-E1D9-41F9-96A5-2EB1138E0ECE}" destId="{65E0D620-3257-46BD-8F91-01E9366498B7}" srcOrd="0" destOrd="0" presId="urn:microsoft.com/office/officeart/2005/8/layout/hList2"/>
    <dgm:cxn modelId="{2A61ECC3-E9A3-4DAD-B3EF-86EE18A57FC1}" type="presOf" srcId="{1F051E64-D5DF-4BBF-92FB-0C13C9B417CF}" destId="{97F7B260-99B9-4A0A-A508-BDC68825D1C7}" srcOrd="0" destOrd="1" presId="urn:microsoft.com/office/officeart/2005/8/layout/hList2"/>
    <dgm:cxn modelId="{F33205C6-8FC0-44E9-92AA-DF945C65A443}" srcId="{3FAF6E3F-6828-40BA-9C88-7BF2AE0DA176}" destId="{1940185B-C0B2-4F67-8F6C-147C6EB3D4CF}" srcOrd="2" destOrd="0" parTransId="{3E320044-E220-4D73-9EED-C74B94328E89}" sibTransId="{9CC06C8B-AC82-490E-980B-08198ACABCED}"/>
    <dgm:cxn modelId="{09A8F7D0-B4DC-4A77-81A3-F9C5EF9CB9F3}" srcId="{3933D77A-9E6A-4E3C-8929-169B5BF1F7D0}" destId="{C654E465-498E-4572-819F-B6E7C32992B1}" srcOrd="4" destOrd="0" parTransId="{D9F4F95A-AF93-4D16-896D-4E7BF83D3A5C}" sibTransId="{C6D4E36E-C206-45B9-A6B0-57C59A0E43CD}"/>
    <dgm:cxn modelId="{9A87F2D5-A269-4988-9F8B-C73D3463C40C}" type="presOf" srcId="{3FAF6E3F-6828-40BA-9C88-7BF2AE0DA176}" destId="{19C68B2C-C118-4AAA-82B6-246FFE414672}" srcOrd="0" destOrd="0" presId="urn:microsoft.com/office/officeart/2005/8/layout/hList2"/>
    <dgm:cxn modelId="{8DBF8FDB-D107-4780-A9A1-EC7D7778BD87}" type="presOf" srcId="{80AD43F8-95C2-44D9-856C-B25D865BA615}" destId="{65E0D620-3257-46BD-8F91-01E9366498B7}" srcOrd="0" destOrd="2" presId="urn:microsoft.com/office/officeart/2005/8/layout/hList2"/>
    <dgm:cxn modelId="{158AA7E7-35D4-4307-9EC7-BBBA94A45F63}" srcId="{D310755C-EE23-4F85-95CC-6F346C6C6FD0}" destId="{33DBFD69-15A7-436A-A88E-1FCF80CA7078}" srcOrd="0" destOrd="0" parTransId="{76923275-55CA-45D6-AEC3-12607E105286}" sibTransId="{4FB30409-2FE7-42B6-ACAF-05961229C84F}"/>
    <dgm:cxn modelId="{61C426E8-A393-4D2D-86F5-B5AEF36C4EF8}" type="presOf" srcId="{18789191-E043-4E92-AD5C-BD806DFD318C}" destId="{65E0D620-3257-46BD-8F91-01E9366498B7}" srcOrd="0" destOrd="3" presId="urn:microsoft.com/office/officeart/2005/8/layout/hList2"/>
    <dgm:cxn modelId="{982794E9-4E54-44A8-A2C1-94735D75DDFF}" srcId="{486CC557-D21B-4F84-91D2-FA885776B5CA}" destId="{3C78F7D3-986B-4DBA-B00E-DB1DAC01ED5E}" srcOrd="4" destOrd="0" parTransId="{A31701C8-84FE-48A2-9271-49F49ADA700D}" sibTransId="{C5A3B987-04CD-4D52-826A-E905B5D3D29F}"/>
    <dgm:cxn modelId="{C0A92AEB-642F-4075-819D-0884BDDE29B6}" type="presOf" srcId="{33DBFD69-15A7-436A-A88E-1FCF80CA7078}" destId="{ECDC3154-9EF4-4F24-9EE6-4BF111C48281}" srcOrd="0" destOrd="0" presId="urn:microsoft.com/office/officeart/2005/8/layout/hList2"/>
    <dgm:cxn modelId="{FBEE4BF7-DEDA-4900-AD2B-FDAEB4F26D0A}" type="presOf" srcId="{D11BF6D5-2ED3-4E82-9944-C0DE2561BD24}" destId="{42BBC8AF-ECBA-4BE9-A907-8A0C7440B176}" srcOrd="0" destOrd="3" presId="urn:microsoft.com/office/officeart/2005/8/layout/hList2"/>
    <dgm:cxn modelId="{287661F8-3C8B-4471-87AE-EBA0B8433958}" srcId="{3933D77A-9E6A-4E3C-8929-169B5BF1F7D0}" destId="{1F051E64-D5DF-4BBF-92FB-0C13C9B417CF}" srcOrd="1" destOrd="0" parTransId="{A24638EF-E12E-4B22-861E-C19A9E907F8A}" sibTransId="{39E7FEAC-B2FE-4876-85E5-DD7BCD3B8A7D}"/>
    <dgm:cxn modelId="{91649CF8-5562-43CC-A69A-52DFB72581E2}" srcId="{33DBFD69-15A7-436A-A88E-1FCF80CA7078}" destId="{268657CE-CC85-4271-B6AF-AD451DD2DAD6}" srcOrd="2" destOrd="0" parTransId="{9B477EF8-3C15-477F-95A7-4E8FB7C5E524}" sibTransId="{8A7DDDF5-4393-46CF-9218-C36B0A92C640}"/>
    <dgm:cxn modelId="{85C663FA-6C03-48D8-B8D8-D4D2E3309119}" type="presParOf" srcId="{62F2449C-0137-4364-B605-979FA0480D41}" destId="{3B947F7A-806E-44E1-8B3B-12BFC5353573}" srcOrd="0" destOrd="0" presId="urn:microsoft.com/office/officeart/2005/8/layout/hList2"/>
    <dgm:cxn modelId="{4A7EEF0B-648A-48E3-9A83-0818AD72FF57}" type="presParOf" srcId="{3B947F7A-806E-44E1-8B3B-12BFC5353573}" destId="{5D7E460B-2135-4529-9E1E-98BAEE4CA88B}" srcOrd="0" destOrd="0" presId="urn:microsoft.com/office/officeart/2005/8/layout/hList2"/>
    <dgm:cxn modelId="{9F8B2DF7-6702-4CB3-9237-7094A3028CB2}" type="presParOf" srcId="{3B947F7A-806E-44E1-8B3B-12BFC5353573}" destId="{42BBC8AF-ECBA-4BE9-A907-8A0C7440B176}" srcOrd="1" destOrd="0" presId="urn:microsoft.com/office/officeart/2005/8/layout/hList2"/>
    <dgm:cxn modelId="{D28D3F2D-699E-438C-9771-82B8BEFAB825}" type="presParOf" srcId="{3B947F7A-806E-44E1-8B3B-12BFC5353573}" destId="{ECDC3154-9EF4-4F24-9EE6-4BF111C48281}" srcOrd="2" destOrd="0" presId="urn:microsoft.com/office/officeart/2005/8/layout/hList2"/>
    <dgm:cxn modelId="{585D1B7A-D8AB-403C-B3AF-49C8A4763668}" type="presParOf" srcId="{62F2449C-0137-4364-B605-979FA0480D41}" destId="{3C138F1F-93A3-47E4-B356-B87F280CD3B7}" srcOrd="1" destOrd="0" presId="urn:microsoft.com/office/officeart/2005/8/layout/hList2"/>
    <dgm:cxn modelId="{9B78EE7E-97A5-405C-B8DC-3BFE4330AC27}" type="presParOf" srcId="{62F2449C-0137-4364-B605-979FA0480D41}" destId="{96D39625-FE6C-4938-9671-CEE662E53546}" srcOrd="2" destOrd="0" presId="urn:microsoft.com/office/officeart/2005/8/layout/hList2"/>
    <dgm:cxn modelId="{498946B7-8FB9-467B-9020-1B9B98289E41}" type="presParOf" srcId="{96D39625-FE6C-4938-9671-CEE662E53546}" destId="{6EFB0599-156D-4B88-880E-E81111D82B6A}" srcOrd="0" destOrd="0" presId="urn:microsoft.com/office/officeart/2005/8/layout/hList2"/>
    <dgm:cxn modelId="{790D4A26-9BB8-4CD0-B7D2-8AF3CE44F418}" type="presParOf" srcId="{96D39625-FE6C-4938-9671-CEE662E53546}" destId="{97F7B260-99B9-4A0A-A508-BDC68825D1C7}" srcOrd="1" destOrd="0" presId="urn:microsoft.com/office/officeart/2005/8/layout/hList2"/>
    <dgm:cxn modelId="{A6DFC972-949C-45DB-ABAE-B86A08B557B3}" type="presParOf" srcId="{96D39625-FE6C-4938-9671-CEE662E53546}" destId="{F9D20295-F53C-4452-96DE-BB43DE24BE0C}" srcOrd="2" destOrd="0" presId="urn:microsoft.com/office/officeart/2005/8/layout/hList2"/>
    <dgm:cxn modelId="{E4F95654-5827-4D67-A841-CA7C6628B11D}" type="presParOf" srcId="{62F2449C-0137-4364-B605-979FA0480D41}" destId="{598DF110-3750-4ED3-9573-3A1CB1F0A363}" srcOrd="3" destOrd="0" presId="urn:microsoft.com/office/officeart/2005/8/layout/hList2"/>
    <dgm:cxn modelId="{B51FF686-859B-4A9D-9D67-580966C71EEA}" type="presParOf" srcId="{62F2449C-0137-4364-B605-979FA0480D41}" destId="{CED294B8-C0CB-4856-95E0-A003E15F1A33}" srcOrd="4" destOrd="0" presId="urn:microsoft.com/office/officeart/2005/8/layout/hList2"/>
    <dgm:cxn modelId="{172109DF-2779-4E1D-8A54-CEE1E2BD22EE}" type="presParOf" srcId="{CED294B8-C0CB-4856-95E0-A003E15F1A33}" destId="{A751185B-C7CC-4FA5-A325-593037BB7A89}" srcOrd="0" destOrd="0" presId="urn:microsoft.com/office/officeart/2005/8/layout/hList2"/>
    <dgm:cxn modelId="{14950618-6754-4F47-AE00-A4B220D9A7E9}" type="presParOf" srcId="{CED294B8-C0CB-4856-95E0-A003E15F1A33}" destId="{65E0D620-3257-46BD-8F91-01E9366498B7}" srcOrd="1" destOrd="0" presId="urn:microsoft.com/office/officeart/2005/8/layout/hList2"/>
    <dgm:cxn modelId="{CF85BED9-E4D9-46C8-9F22-6FF12ABAFB47}" type="presParOf" srcId="{CED294B8-C0CB-4856-95E0-A003E15F1A33}" destId="{718AE7D0-B3D2-4139-AB0F-EDDC9DE1C35F}" srcOrd="2" destOrd="0" presId="urn:microsoft.com/office/officeart/2005/8/layout/hList2"/>
    <dgm:cxn modelId="{89FA0AB8-7FFD-425D-B44F-A6E2E4832CEE}" type="presParOf" srcId="{62F2449C-0137-4364-B605-979FA0480D41}" destId="{075479FD-F6C7-4D47-ABC9-7A90D9AF240A}" srcOrd="5" destOrd="0" presId="urn:microsoft.com/office/officeart/2005/8/layout/hList2"/>
    <dgm:cxn modelId="{08262C97-C0DF-49D5-9CC2-A4341E18788A}" type="presParOf" srcId="{62F2449C-0137-4364-B605-979FA0480D41}" destId="{9170891B-AD52-4F35-A8E8-D3B81E3CE200}" srcOrd="6" destOrd="0" presId="urn:microsoft.com/office/officeart/2005/8/layout/hList2"/>
    <dgm:cxn modelId="{7320A6DF-0B1E-4EC9-90A5-FF6B7ACF5122}" type="presParOf" srcId="{9170891B-AD52-4F35-A8E8-D3B81E3CE200}" destId="{7874A248-DBB0-4D9A-9218-AADA2F034217}" srcOrd="0" destOrd="0" presId="urn:microsoft.com/office/officeart/2005/8/layout/hList2"/>
    <dgm:cxn modelId="{32605E4B-C8C6-49F4-822E-132BB857BA4E}" type="presParOf" srcId="{9170891B-AD52-4F35-A8E8-D3B81E3CE200}" destId="{BC76B117-048D-41F6-BCBE-574662FB3A34}" srcOrd="1" destOrd="0" presId="urn:microsoft.com/office/officeart/2005/8/layout/hList2"/>
    <dgm:cxn modelId="{41933608-B592-48D8-B710-DF1C9770BE03}" type="presParOf" srcId="{9170891B-AD52-4F35-A8E8-D3B81E3CE200}" destId="{19C68B2C-C118-4AAA-82B6-246FFE414672}"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68D1F4-5C79-43E4-A970-AAE74422E3C3}" type="doc">
      <dgm:prSet loTypeId="urn:microsoft.com/office/officeart/2011/layout/ConvergingText" loCatId="process" qsTypeId="urn:microsoft.com/office/officeart/2005/8/quickstyle/simple1" qsCatId="simple" csTypeId="urn:microsoft.com/office/officeart/2005/8/colors/colorful4" csCatId="colorful" phldr="1"/>
      <dgm:spPr/>
      <dgm:t>
        <a:bodyPr/>
        <a:lstStyle/>
        <a:p>
          <a:endParaRPr lang="en-US"/>
        </a:p>
      </dgm:t>
    </dgm:pt>
    <dgm:pt modelId="{1F5E2556-02AF-49E7-ADF4-2E75CD0ABCD2}">
      <dgm:prSet/>
      <dgm:spPr/>
      <dgm:t>
        <a:bodyPr/>
        <a:lstStyle/>
        <a:p>
          <a:pPr rtl="0"/>
          <a:r>
            <a:rPr lang="en-NZ" dirty="0"/>
            <a:t>Droughts, </a:t>
          </a:r>
        </a:p>
      </dgm:t>
    </dgm:pt>
    <dgm:pt modelId="{D841620B-BB07-40A4-994E-2E612E17B58D}" type="parTrans" cxnId="{8C89ABBE-7277-4E85-B23A-C2D4747A5BBE}">
      <dgm:prSet/>
      <dgm:spPr/>
      <dgm:t>
        <a:bodyPr/>
        <a:lstStyle/>
        <a:p>
          <a:endParaRPr lang="en-US"/>
        </a:p>
      </dgm:t>
    </dgm:pt>
    <dgm:pt modelId="{1BCF299D-7726-4648-99A9-929F237874C4}" type="sibTrans" cxnId="{8C89ABBE-7277-4E85-B23A-C2D4747A5BBE}">
      <dgm:prSet/>
      <dgm:spPr/>
      <dgm:t>
        <a:bodyPr/>
        <a:lstStyle/>
        <a:p>
          <a:endParaRPr lang="en-US"/>
        </a:p>
      </dgm:t>
    </dgm:pt>
    <dgm:pt modelId="{84B67C85-085E-4784-AD11-57D70786A9BF}">
      <dgm:prSet/>
      <dgm:spPr/>
      <dgm:t>
        <a:bodyPr/>
        <a:lstStyle/>
        <a:p>
          <a:pPr rtl="0"/>
          <a:r>
            <a:rPr lang="en-NZ"/>
            <a:t>Floods</a:t>
          </a:r>
        </a:p>
      </dgm:t>
    </dgm:pt>
    <dgm:pt modelId="{71FBE590-9333-4E47-ADF7-2F91A5844642}" type="parTrans" cxnId="{F9289293-D554-46F9-A121-792289228458}">
      <dgm:prSet/>
      <dgm:spPr/>
      <dgm:t>
        <a:bodyPr/>
        <a:lstStyle/>
        <a:p>
          <a:endParaRPr lang="en-US"/>
        </a:p>
      </dgm:t>
    </dgm:pt>
    <dgm:pt modelId="{A5F042BE-4273-4A9F-B3DE-6EFE6D19C464}" type="sibTrans" cxnId="{F9289293-D554-46F9-A121-792289228458}">
      <dgm:prSet/>
      <dgm:spPr/>
      <dgm:t>
        <a:bodyPr/>
        <a:lstStyle/>
        <a:p>
          <a:endParaRPr lang="en-US"/>
        </a:p>
      </dgm:t>
    </dgm:pt>
    <dgm:pt modelId="{23FB5967-D166-474C-9D8E-094E50FEEBBC}">
      <dgm:prSet/>
      <dgm:spPr/>
      <dgm:t>
        <a:bodyPr/>
        <a:lstStyle/>
        <a:p>
          <a:pPr rtl="0"/>
          <a:r>
            <a:rPr lang="en-NZ" dirty="0"/>
            <a:t>Storms</a:t>
          </a:r>
        </a:p>
      </dgm:t>
    </dgm:pt>
    <dgm:pt modelId="{10A59C16-71D3-4B33-9E61-110E9EB3AAD3}" type="parTrans" cxnId="{6BC9802E-A64A-41DE-80B5-CD24AB3C924A}">
      <dgm:prSet/>
      <dgm:spPr/>
      <dgm:t>
        <a:bodyPr/>
        <a:lstStyle/>
        <a:p>
          <a:endParaRPr lang="en-US"/>
        </a:p>
      </dgm:t>
    </dgm:pt>
    <dgm:pt modelId="{F0003473-54BC-4AAA-A877-B63F92EB3AF3}" type="sibTrans" cxnId="{6BC9802E-A64A-41DE-80B5-CD24AB3C924A}">
      <dgm:prSet/>
      <dgm:spPr/>
      <dgm:t>
        <a:bodyPr/>
        <a:lstStyle/>
        <a:p>
          <a:endParaRPr lang="en-US"/>
        </a:p>
      </dgm:t>
    </dgm:pt>
    <dgm:pt modelId="{080AA392-071A-4E48-ACD6-F7457C41DD0D}">
      <dgm:prSet/>
      <dgm:spPr/>
      <dgm:t>
        <a:bodyPr/>
        <a:lstStyle/>
        <a:p>
          <a:pPr rtl="0"/>
          <a:r>
            <a:rPr lang="en-NZ" dirty="0"/>
            <a:t>Fires. </a:t>
          </a:r>
        </a:p>
      </dgm:t>
    </dgm:pt>
    <dgm:pt modelId="{32B66562-816F-4481-A14D-96C2607063A3}" type="parTrans" cxnId="{A58053CB-C6F2-465D-BC9F-AFDAC9EC8BD0}">
      <dgm:prSet/>
      <dgm:spPr/>
      <dgm:t>
        <a:bodyPr/>
        <a:lstStyle/>
        <a:p>
          <a:endParaRPr lang="en-US"/>
        </a:p>
      </dgm:t>
    </dgm:pt>
    <dgm:pt modelId="{2418DA7F-B60D-4509-8022-A4FCDB8F7950}" type="sibTrans" cxnId="{A58053CB-C6F2-465D-BC9F-AFDAC9EC8BD0}">
      <dgm:prSet/>
      <dgm:spPr/>
      <dgm:t>
        <a:bodyPr/>
        <a:lstStyle/>
        <a:p>
          <a:endParaRPr lang="en-US"/>
        </a:p>
      </dgm:t>
    </dgm:pt>
    <dgm:pt modelId="{96D05442-A2FC-4C8C-B370-ED51263052D9}" type="pres">
      <dgm:prSet presAssocID="{CE68D1F4-5C79-43E4-A970-AAE74422E3C3}" presName="Name0" presStyleCnt="0">
        <dgm:presLayoutVars>
          <dgm:chMax/>
          <dgm:chPref val="1"/>
          <dgm:dir/>
          <dgm:animOne val="branch"/>
          <dgm:animLvl val="lvl"/>
          <dgm:resizeHandles/>
        </dgm:presLayoutVars>
      </dgm:prSet>
      <dgm:spPr/>
    </dgm:pt>
    <dgm:pt modelId="{E454FF3F-4676-4A70-92B3-4D1366B24B81}" type="pres">
      <dgm:prSet presAssocID="{1F5E2556-02AF-49E7-ADF4-2E75CD0ABCD2}" presName="composite" presStyleCnt="0"/>
      <dgm:spPr/>
    </dgm:pt>
    <dgm:pt modelId="{92133090-203B-4A1D-B895-4FD3D30FD3FB}" type="pres">
      <dgm:prSet presAssocID="{1F5E2556-02AF-49E7-ADF4-2E75CD0ABCD2}" presName="ParentAccent1" presStyleLbl="alignNode1" presStyleIdx="0" presStyleCnt="44"/>
      <dgm:spPr/>
    </dgm:pt>
    <dgm:pt modelId="{F6F4BFD4-FB72-437E-AFBC-DF62AFE1FC22}" type="pres">
      <dgm:prSet presAssocID="{1F5E2556-02AF-49E7-ADF4-2E75CD0ABCD2}" presName="ParentAccent2" presStyleLbl="alignNode1" presStyleIdx="1" presStyleCnt="44"/>
      <dgm:spPr/>
    </dgm:pt>
    <dgm:pt modelId="{A0B1779E-953D-4D39-907D-BD8E02F69F47}" type="pres">
      <dgm:prSet presAssocID="{1F5E2556-02AF-49E7-ADF4-2E75CD0ABCD2}" presName="ParentAccent3" presStyleLbl="alignNode1" presStyleIdx="2" presStyleCnt="44"/>
      <dgm:spPr/>
    </dgm:pt>
    <dgm:pt modelId="{F8C9890A-FDBD-4F28-8763-7808568516C0}" type="pres">
      <dgm:prSet presAssocID="{1F5E2556-02AF-49E7-ADF4-2E75CD0ABCD2}" presName="ParentAccent4" presStyleLbl="alignNode1" presStyleIdx="3" presStyleCnt="44"/>
      <dgm:spPr/>
    </dgm:pt>
    <dgm:pt modelId="{C11464D3-B6B5-4795-A8C0-A5DFEBF1839C}" type="pres">
      <dgm:prSet presAssocID="{1F5E2556-02AF-49E7-ADF4-2E75CD0ABCD2}" presName="ParentAccent5" presStyleLbl="alignNode1" presStyleIdx="4" presStyleCnt="44"/>
      <dgm:spPr/>
    </dgm:pt>
    <dgm:pt modelId="{257158A0-A9DB-4225-AE71-E0ACBBBC63F8}" type="pres">
      <dgm:prSet presAssocID="{1F5E2556-02AF-49E7-ADF4-2E75CD0ABCD2}" presName="ParentAccent6" presStyleLbl="alignNode1" presStyleIdx="5" presStyleCnt="44"/>
      <dgm:spPr/>
    </dgm:pt>
    <dgm:pt modelId="{C85FB7F8-6F97-4A1B-82B2-E27C3EE21149}" type="pres">
      <dgm:prSet presAssocID="{1F5E2556-02AF-49E7-ADF4-2E75CD0ABCD2}" presName="ParentAccent7" presStyleLbl="alignNode1" presStyleIdx="6" presStyleCnt="44"/>
      <dgm:spPr/>
    </dgm:pt>
    <dgm:pt modelId="{8974AB3D-3342-4A74-AB0B-E9F95C19A7E6}" type="pres">
      <dgm:prSet presAssocID="{1F5E2556-02AF-49E7-ADF4-2E75CD0ABCD2}" presName="ParentAccent8" presStyleLbl="alignNode1" presStyleIdx="7" presStyleCnt="44"/>
      <dgm:spPr/>
    </dgm:pt>
    <dgm:pt modelId="{A543A3C9-3F24-4A1D-BFDB-37EA7A7B3749}" type="pres">
      <dgm:prSet presAssocID="{1F5E2556-02AF-49E7-ADF4-2E75CD0ABCD2}" presName="ParentAccent9" presStyleLbl="alignNode1" presStyleIdx="8" presStyleCnt="44"/>
      <dgm:spPr/>
    </dgm:pt>
    <dgm:pt modelId="{3CC53FCB-68BA-4B12-9BCC-E13DDB7E1642}" type="pres">
      <dgm:prSet presAssocID="{1F5E2556-02AF-49E7-ADF4-2E75CD0ABCD2}" presName="ParentAccent10" presStyleLbl="alignNode1" presStyleIdx="9" presStyleCnt="44"/>
      <dgm:spPr/>
    </dgm:pt>
    <dgm:pt modelId="{35AAC513-E7F1-4E25-955B-A8AEDCC355AB}" type="pres">
      <dgm:prSet presAssocID="{1F5E2556-02AF-49E7-ADF4-2E75CD0ABCD2}" presName="Parent" presStyleLbl="alignNode1" presStyleIdx="10" presStyleCnt="44">
        <dgm:presLayoutVars>
          <dgm:chMax val="5"/>
          <dgm:chPref val="3"/>
          <dgm:bulletEnabled val="1"/>
        </dgm:presLayoutVars>
      </dgm:prSet>
      <dgm:spPr/>
    </dgm:pt>
    <dgm:pt modelId="{FF94C9BF-51C0-4F9D-A88D-16AD3AB56A64}" type="pres">
      <dgm:prSet presAssocID="{1BCF299D-7726-4648-99A9-929F237874C4}" presName="sibTrans" presStyleCnt="0"/>
      <dgm:spPr/>
    </dgm:pt>
    <dgm:pt modelId="{D33785B9-000B-4CF9-840A-49B2483C1E9F}" type="pres">
      <dgm:prSet presAssocID="{84B67C85-085E-4784-AD11-57D70786A9BF}" presName="composite" presStyleCnt="0"/>
      <dgm:spPr/>
    </dgm:pt>
    <dgm:pt modelId="{8D123ABA-0725-42EA-B823-0CA86321431A}" type="pres">
      <dgm:prSet presAssocID="{84B67C85-085E-4784-AD11-57D70786A9BF}" presName="ParentAccent1" presStyleLbl="alignNode1" presStyleIdx="11" presStyleCnt="44"/>
      <dgm:spPr/>
    </dgm:pt>
    <dgm:pt modelId="{CE07BB6C-1EAB-4BE5-8E90-6187E9A67CE4}" type="pres">
      <dgm:prSet presAssocID="{84B67C85-085E-4784-AD11-57D70786A9BF}" presName="ParentAccent2" presStyleLbl="alignNode1" presStyleIdx="12" presStyleCnt="44"/>
      <dgm:spPr/>
    </dgm:pt>
    <dgm:pt modelId="{4ED18E89-2F8C-48CE-8E2C-36CC517A8365}" type="pres">
      <dgm:prSet presAssocID="{84B67C85-085E-4784-AD11-57D70786A9BF}" presName="ParentAccent3" presStyleLbl="alignNode1" presStyleIdx="13" presStyleCnt="44"/>
      <dgm:spPr/>
    </dgm:pt>
    <dgm:pt modelId="{E177A0D6-C73F-4D6B-A1CF-8553F4FE7BE8}" type="pres">
      <dgm:prSet presAssocID="{84B67C85-085E-4784-AD11-57D70786A9BF}" presName="ParentAccent4" presStyleLbl="alignNode1" presStyleIdx="14" presStyleCnt="44"/>
      <dgm:spPr/>
    </dgm:pt>
    <dgm:pt modelId="{3937BA43-DA52-48B0-9D2C-3D3DEA18F62C}" type="pres">
      <dgm:prSet presAssocID="{84B67C85-085E-4784-AD11-57D70786A9BF}" presName="ParentAccent5" presStyleLbl="alignNode1" presStyleIdx="15" presStyleCnt="44"/>
      <dgm:spPr/>
    </dgm:pt>
    <dgm:pt modelId="{0E44056B-7228-47E6-881A-7A731E941C5D}" type="pres">
      <dgm:prSet presAssocID="{84B67C85-085E-4784-AD11-57D70786A9BF}" presName="ParentAccent6" presStyleLbl="alignNode1" presStyleIdx="16" presStyleCnt="44"/>
      <dgm:spPr/>
    </dgm:pt>
    <dgm:pt modelId="{B395EA43-44EF-435C-9D84-E51C347573DD}" type="pres">
      <dgm:prSet presAssocID="{84B67C85-085E-4784-AD11-57D70786A9BF}" presName="ParentAccent7" presStyleLbl="alignNode1" presStyleIdx="17" presStyleCnt="44"/>
      <dgm:spPr/>
    </dgm:pt>
    <dgm:pt modelId="{252E48D8-B53A-4B05-A2D2-0E8CBCFED8DD}" type="pres">
      <dgm:prSet presAssocID="{84B67C85-085E-4784-AD11-57D70786A9BF}" presName="ParentAccent8" presStyleLbl="alignNode1" presStyleIdx="18" presStyleCnt="44"/>
      <dgm:spPr/>
    </dgm:pt>
    <dgm:pt modelId="{600787F2-87CB-467D-BEF7-79BA49B6AE0E}" type="pres">
      <dgm:prSet presAssocID="{84B67C85-085E-4784-AD11-57D70786A9BF}" presName="ParentAccent9" presStyleLbl="alignNode1" presStyleIdx="19" presStyleCnt="44"/>
      <dgm:spPr/>
    </dgm:pt>
    <dgm:pt modelId="{59F86B93-F977-44EF-A818-069A2C6E25BA}" type="pres">
      <dgm:prSet presAssocID="{84B67C85-085E-4784-AD11-57D70786A9BF}" presName="ParentAccent10" presStyleLbl="alignNode1" presStyleIdx="20" presStyleCnt="44"/>
      <dgm:spPr/>
    </dgm:pt>
    <dgm:pt modelId="{27F561CA-47E8-49C2-BFD7-38E9989D1A90}" type="pres">
      <dgm:prSet presAssocID="{84B67C85-085E-4784-AD11-57D70786A9BF}" presName="Parent" presStyleLbl="alignNode1" presStyleIdx="21" presStyleCnt="44">
        <dgm:presLayoutVars>
          <dgm:chMax val="5"/>
          <dgm:chPref val="3"/>
          <dgm:bulletEnabled val="1"/>
        </dgm:presLayoutVars>
      </dgm:prSet>
      <dgm:spPr/>
    </dgm:pt>
    <dgm:pt modelId="{72CC8AA8-6EA3-4F6A-9917-F9439E9ADAAA}" type="pres">
      <dgm:prSet presAssocID="{A5F042BE-4273-4A9F-B3DE-6EFE6D19C464}" presName="sibTrans" presStyleCnt="0"/>
      <dgm:spPr/>
    </dgm:pt>
    <dgm:pt modelId="{1DFE72E3-60D0-40DB-9DE5-E4AF54A366A4}" type="pres">
      <dgm:prSet presAssocID="{23FB5967-D166-474C-9D8E-094E50FEEBBC}" presName="composite" presStyleCnt="0"/>
      <dgm:spPr/>
    </dgm:pt>
    <dgm:pt modelId="{34ACD190-9D20-456B-893C-A53B10C1547B}" type="pres">
      <dgm:prSet presAssocID="{23FB5967-D166-474C-9D8E-094E50FEEBBC}" presName="ParentAccent1" presStyleLbl="alignNode1" presStyleIdx="22" presStyleCnt="44"/>
      <dgm:spPr/>
    </dgm:pt>
    <dgm:pt modelId="{C83CA38F-6C7E-42D2-8493-B7EAF6F67F21}" type="pres">
      <dgm:prSet presAssocID="{23FB5967-D166-474C-9D8E-094E50FEEBBC}" presName="ParentAccent2" presStyleLbl="alignNode1" presStyleIdx="23" presStyleCnt="44"/>
      <dgm:spPr/>
    </dgm:pt>
    <dgm:pt modelId="{53C8DD51-9101-4E4E-BF31-53C2EB29992B}" type="pres">
      <dgm:prSet presAssocID="{23FB5967-D166-474C-9D8E-094E50FEEBBC}" presName="ParentAccent3" presStyleLbl="alignNode1" presStyleIdx="24" presStyleCnt="44"/>
      <dgm:spPr/>
    </dgm:pt>
    <dgm:pt modelId="{7F5CDE19-85C5-4E35-8250-320F7DFAA13A}" type="pres">
      <dgm:prSet presAssocID="{23FB5967-D166-474C-9D8E-094E50FEEBBC}" presName="ParentAccent4" presStyleLbl="alignNode1" presStyleIdx="25" presStyleCnt="44"/>
      <dgm:spPr/>
    </dgm:pt>
    <dgm:pt modelId="{43C594FF-105D-4D15-8016-A4968C6DE1DC}" type="pres">
      <dgm:prSet presAssocID="{23FB5967-D166-474C-9D8E-094E50FEEBBC}" presName="ParentAccent5" presStyleLbl="alignNode1" presStyleIdx="26" presStyleCnt="44"/>
      <dgm:spPr/>
    </dgm:pt>
    <dgm:pt modelId="{92BAE777-7AB4-403A-9960-1F371FCD9C68}" type="pres">
      <dgm:prSet presAssocID="{23FB5967-D166-474C-9D8E-094E50FEEBBC}" presName="ParentAccent6" presStyleLbl="alignNode1" presStyleIdx="27" presStyleCnt="44"/>
      <dgm:spPr/>
    </dgm:pt>
    <dgm:pt modelId="{B2406A51-CA54-4B3E-B69D-DC3C2766D66A}" type="pres">
      <dgm:prSet presAssocID="{23FB5967-D166-474C-9D8E-094E50FEEBBC}" presName="ParentAccent7" presStyleLbl="alignNode1" presStyleIdx="28" presStyleCnt="44"/>
      <dgm:spPr/>
    </dgm:pt>
    <dgm:pt modelId="{212D678F-F0CB-41EA-936D-06A76A6AEB24}" type="pres">
      <dgm:prSet presAssocID="{23FB5967-D166-474C-9D8E-094E50FEEBBC}" presName="ParentAccent8" presStyleLbl="alignNode1" presStyleIdx="29" presStyleCnt="44"/>
      <dgm:spPr/>
    </dgm:pt>
    <dgm:pt modelId="{A4E2C500-61D8-407E-9348-4D451504D023}" type="pres">
      <dgm:prSet presAssocID="{23FB5967-D166-474C-9D8E-094E50FEEBBC}" presName="ParentAccent9" presStyleLbl="alignNode1" presStyleIdx="30" presStyleCnt="44"/>
      <dgm:spPr/>
    </dgm:pt>
    <dgm:pt modelId="{DD118BF2-FE6F-493D-9FCF-E8D5A9897FE7}" type="pres">
      <dgm:prSet presAssocID="{23FB5967-D166-474C-9D8E-094E50FEEBBC}" presName="ParentAccent10" presStyleLbl="alignNode1" presStyleIdx="31" presStyleCnt="44"/>
      <dgm:spPr/>
    </dgm:pt>
    <dgm:pt modelId="{B8D99412-5475-41AC-8427-E33D6878E766}" type="pres">
      <dgm:prSet presAssocID="{23FB5967-D166-474C-9D8E-094E50FEEBBC}" presName="Parent" presStyleLbl="alignNode1" presStyleIdx="32" presStyleCnt="44">
        <dgm:presLayoutVars>
          <dgm:chMax val="5"/>
          <dgm:chPref val="3"/>
          <dgm:bulletEnabled val="1"/>
        </dgm:presLayoutVars>
      </dgm:prSet>
      <dgm:spPr/>
    </dgm:pt>
    <dgm:pt modelId="{8BE0EF26-EE5C-46C1-A31B-68D40598991A}" type="pres">
      <dgm:prSet presAssocID="{F0003473-54BC-4AAA-A877-B63F92EB3AF3}" presName="sibTrans" presStyleCnt="0"/>
      <dgm:spPr/>
    </dgm:pt>
    <dgm:pt modelId="{4ED546DD-0B6D-4E25-846C-25D4C0A2EADF}" type="pres">
      <dgm:prSet presAssocID="{080AA392-071A-4E48-ACD6-F7457C41DD0D}" presName="composite" presStyleCnt="0"/>
      <dgm:spPr/>
    </dgm:pt>
    <dgm:pt modelId="{B348DDCE-9161-4319-A6D1-B2797649BE39}" type="pres">
      <dgm:prSet presAssocID="{080AA392-071A-4E48-ACD6-F7457C41DD0D}" presName="ParentAccent1" presStyleLbl="alignNode1" presStyleIdx="33" presStyleCnt="44"/>
      <dgm:spPr/>
    </dgm:pt>
    <dgm:pt modelId="{1AEDBE42-66BB-4E07-A6BE-4F13C245F9DC}" type="pres">
      <dgm:prSet presAssocID="{080AA392-071A-4E48-ACD6-F7457C41DD0D}" presName="ParentAccent2" presStyleLbl="alignNode1" presStyleIdx="34" presStyleCnt="44"/>
      <dgm:spPr/>
    </dgm:pt>
    <dgm:pt modelId="{C1FF0819-EB5E-4C32-BB36-08558B462217}" type="pres">
      <dgm:prSet presAssocID="{080AA392-071A-4E48-ACD6-F7457C41DD0D}" presName="ParentAccent3" presStyleLbl="alignNode1" presStyleIdx="35" presStyleCnt="44"/>
      <dgm:spPr/>
    </dgm:pt>
    <dgm:pt modelId="{E82B8A9B-DD4F-4384-80CB-54EF7DFB917A}" type="pres">
      <dgm:prSet presAssocID="{080AA392-071A-4E48-ACD6-F7457C41DD0D}" presName="ParentAccent4" presStyleLbl="alignNode1" presStyleIdx="36" presStyleCnt="44"/>
      <dgm:spPr/>
    </dgm:pt>
    <dgm:pt modelId="{9DE01376-F1EA-4ECB-9DE7-1306699EF108}" type="pres">
      <dgm:prSet presAssocID="{080AA392-071A-4E48-ACD6-F7457C41DD0D}" presName="ParentAccent5" presStyleLbl="alignNode1" presStyleIdx="37" presStyleCnt="44"/>
      <dgm:spPr/>
    </dgm:pt>
    <dgm:pt modelId="{FCE134DA-6E16-426B-8559-C54CA5A0117D}" type="pres">
      <dgm:prSet presAssocID="{080AA392-071A-4E48-ACD6-F7457C41DD0D}" presName="ParentAccent6" presStyleLbl="alignNode1" presStyleIdx="38" presStyleCnt="44"/>
      <dgm:spPr/>
    </dgm:pt>
    <dgm:pt modelId="{2C303664-164E-4827-8A89-7BD156517184}" type="pres">
      <dgm:prSet presAssocID="{080AA392-071A-4E48-ACD6-F7457C41DD0D}" presName="ParentAccent7" presStyleLbl="alignNode1" presStyleIdx="39" presStyleCnt="44"/>
      <dgm:spPr/>
    </dgm:pt>
    <dgm:pt modelId="{1EE9CCB1-90DA-496D-B415-00A8A34C046D}" type="pres">
      <dgm:prSet presAssocID="{080AA392-071A-4E48-ACD6-F7457C41DD0D}" presName="ParentAccent8" presStyleLbl="alignNode1" presStyleIdx="40" presStyleCnt="44"/>
      <dgm:spPr/>
    </dgm:pt>
    <dgm:pt modelId="{E51639FB-313C-4895-A9BD-A607B6945D05}" type="pres">
      <dgm:prSet presAssocID="{080AA392-071A-4E48-ACD6-F7457C41DD0D}" presName="ParentAccent9" presStyleLbl="alignNode1" presStyleIdx="41" presStyleCnt="44"/>
      <dgm:spPr/>
    </dgm:pt>
    <dgm:pt modelId="{214865C1-14D0-4365-9AF0-D2884A855061}" type="pres">
      <dgm:prSet presAssocID="{080AA392-071A-4E48-ACD6-F7457C41DD0D}" presName="ParentAccent10" presStyleLbl="alignNode1" presStyleIdx="42" presStyleCnt="44"/>
      <dgm:spPr/>
    </dgm:pt>
    <dgm:pt modelId="{FBE01A4C-A30C-4F72-BD59-53BA1624C6C4}" type="pres">
      <dgm:prSet presAssocID="{080AA392-071A-4E48-ACD6-F7457C41DD0D}" presName="Parent" presStyleLbl="alignNode1" presStyleIdx="43" presStyleCnt="44">
        <dgm:presLayoutVars>
          <dgm:chMax val="5"/>
          <dgm:chPref val="3"/>
          <dgm:bulletEnabled val="1"/>
        </dgm:presLayoutVars>
      </dgm:prSet>
      <dgm:spPr/>
    </dgm:pt>
  </dgm:ptLst>
  <dgm:cxnLst>
    <dgm:cxn modelId="{B160FA1F-D342-4D7C-B120-C05F93354723}" type="presOf" srcId="{CE68D1F4-5C79-43E4-A970-AAE74422E3C3}" destId="{96D05442-A2FC-4C8C-B370-ED51263052D9}" srcOrd="0" destOrd="0" presId="urn:microsoft.com/office/officeart/2011/layout/ConvergingText"/>
    <dgm:cxn modelId="{6BC9802E-A64A-41DE-80B5-CD24AB3C924A}" srcId="{CE68D1F4-5C79-43E4-A970-AAE74422E3C3}" destId="{23FB5967-D166-474C-9D8E-094E50FEEBBC}" srcOrd="2" destOrd="0" parTransId="{10A59C16-71D3-4B33-9E61-110E9EB3AAD3}" sibTransId="{F0003473-54BC-4AAA-A877-B63F92EB3AF3}"/>
    <dgm:cxn modelId="{AA13DE5C-A20B-4B4C-8A81-AE3071119F28}" type="presOf" srcId="{23FB5967-D166-474C-9D8E-094E50FEEBBC}" destId="{B8D99412-5475-41AC-8427-E33D6878E766}" srcOrd="0" destOrd="0" presId="urn:microsoft.com/office/officeart/2011/layout/ConvergingText"/>
    <dgm:cxn modelId="{929DBE57-CD32-47EB-A8AD-CBA322FBE6CD}" type="presOf" srcId="{84B67C85-085E-4784-AD11-57D70786A9BF}" destId="{27F561CA-47E8-49C2-BFD7-38E9989D1A90}" srcOrd="0" destOrd="0" presId="urn:microsoft.com/office/officeart/2011/layout/ConvergingText"/>
    <dgm:cxn modelId="{F9289293-D554-46F9-A121-792289228458}" srcId="{CE68D1F4-5C79-43E4-A970-AAE74422E3C3}" destId="{84B67C85-085E-4784-AD11-57D70786A9BF}" srcOrd="1" destOrd="0" parTransId="{71FBE590-9333-4E47-ADF7-2F91A5844642}" sibTransId="{A5F042BE-4273-4A9F-B3DE-6EFE6D19C464}"/>
    <dgm:cxn modelId="{C4B019A2-150E-4E22-BD71-8036DEE88585}" type="presOf" srcId="{080AA392-071A-4E48-ACD6-F7457C41DD0D}" destId="{FBE01A4C-A30C-4F72-BD59-53BA1624C6C4}" srcOrd="0" destOrd="0" presId="urn:microsoft.com/office/officeart/2011/layout/ConvergingText"/>
    <dgm:cxn modelId="{3C5211BB-9B14-42CE-884F-26D3E50760C1}" type="presOf" srcId="{1F5E2556-02AF-49E7-ADF4-2E75CD0ABCD2}" destId="{35AAC513-E7F1-4E25-955B-A8AEDCC355AB}" srcOrd="0" destOrd="0" presId="urn:microsoft.com/office/officeart/2011/layout/ConvergingText"/>
    <dgm:cxn modelId="{8C89ABBE-7277-4E85-B23A-C2D4747A5BBE}" srcId="{CE68D1F4-5C79-43E4-A970-AAE74422E3C3}" destId="{1F5E2556-02AF-49E7-ADF4-2E75CD0ABCD2}" srcOrd="0" destOrd="0" parTransId="{D841620B-BB07-40A4-994E-2E612E17B58D}" sibTransId="{1BCF299D-7726-4648-99A9-929F237874C4}"/>
    <dgm:cxn modelId="{A58053CB-C6F2-465D-BC9F-AFDAC9EC8BD0}" srcId="{CE68D1F4-5C79-43E4-A970-AAE74422E3C3}" destId="{080AA392-071A-4E48-ACD6-F7457C41DD0D}" srcOrd="3" destOrd="0" parTransId="{32B66562-816F-4481-A14D-96C2607063A3}" sibTransId="{2418DA7F-B60D-4509-8022-A4FCDB8F7950}"/>
    <dgm:cxn modelId="{856ABAA3-C3E0-4BE2-A67D-766678E79EE9}" type="presParOf" srcId="{96D05442-A2FC-4C8C-B370-ED51263052D9}" destId="{E454FF3F-4676-4A70-92B3-4D1366B24B81}" srcOrd="0" destOrd="0" presId="urn:microsoft.com/office/officeart/2011/layout/ConvergingText"/>
    <dgm:cxn modelId="{D25A1BBD-0FA5-4D18-8AF4-BF5E69A0943A}" type="presParOf" srcId="{E454FF3F-4676-4A70-92B3-4D1366B24B81}" destId="{92133090-203B-4A1D-B895-4FD3D30FD3FB}" srcOrd="0" destOrd="0" presId="urn:microsoft.com/office/officeart/2011/layout/ConvergingText"/>
    <dgm:cxn modelId="{446CEADF-69EB-4137-B57B-566E7C3A1097}" type="presParOf" srcId="{E454FF3F-4676-4A70-92B3-4D1366B24B81}" destId="{F6F4BFD4-FB72-437E-AFBC-DF62AFE1FC22}" srcOrd="1" destOrd="0" presId="urn:microsoft.com/office/officeart/2011/layout/ConvergingText"/>
    <dgm:cxn modelId="{C23C9049-3F9D-4D4D-B660-9F6E9FE5DD70}" type="presParOf" srcId="{E454FF3F-4676-4A70-92B3-4D1366B24B81}" destId="{A0B1779E-953D-4D39-907D-BD8E02F69F47}" srcOrd="2" destOrd="0" presId="urn:microsoft.com/office/officeart/2011/layout/ConvergingText"/>
    <dgm:cxn modelId="{6943CB65-A415-4941-9DEB-D8A423ACF806}" type="presParOf" srcId="{E454FF3F-4676-4A70-92B3-4D1366B24B81}" destId="{F8C9890A-FDBD-4F28-8763-7808568516C0}" srcOrd="3" destOrd="0" presId="urn:microsoft.com/office/officeart/2011/layout/ConvergingText"/>
    <dgm:cxn modelId="{370D5E96-48F2-495A-868F-B03772D0DBA4}" type="presParOf" srcId="{E454FF3F-4676-4A70-92B3-4D1366B24B81}" destId="{C11464D3-B6B5-4795-A8C0-A5DFEBF1839C}" srcOrd="4" destOrd="0" presId="urn:microsoft.com/office/officeart/2011/layout/ConvergingText"/>
    <dgm:cxn modelId="{F490064A-7C69-4148-BC59-108463731FEB}" type="presParOf" srcId="{E454FF3F-4676-4A70-92B3-4D1366B24B81}" destId="{257158A0-A9DB-4225-AE71-E0ACBBBC63F8}" srcOrd="5" destOrd="0" presId="urn:microsoft.com/office/officeart/2011/layout/ConvergingText"/>
    <dgm:cxn modelId="{A07A3B5C-8732-4C82-BB5B-A63C0939B2B2}" type="presParOf" srcId="{E454FF3F-4676-4A70-92B3-4D1366B24B81}" destId="{C85FB7F8-6F97-4A1B-82B2-E27C3EE21149}" srcOrd="6" destOrd="0" presId="urn:microsoft.com/office/officeart/2011/layout/ConvergingText"/>
    <dgm:cxn modelId="{BB91E55A-C0EA-45E1-94AF-C55544AF83FA}" type="presParOf" srcId="{E454FF3F-4676-4A70-92B3-4D1366B24B81}" destId="{8974AB3D-3342-4A74-AB0B-E9F95C19A7E6}" srcOrd="7" destOrd="0" presId="urn:microsoft.com/office/officeart/2011/layout/ConvergingText"/>
    <dgm:cxn modelId="{6A46AB32-C8A0-41B3-90C8-8C6996D385A4}" type="presParOf" srcId="{E454FF3F-4676-4A70-92B3-4D1366B24B81}" destId="{A543A3C9-3F24-4A1D-BFDB-37EA7A7B3749}" srcOrd="8" destOrd="0" presId="urn:microsoft.com/office/officeart/2011/layout/ConvergingText"/>
    <dgm:cxn modelId="{22CAE945-5FB5-48CD-AE67-2E28924092B4}" type="presParOf" srcId="{E454FF3F-4676-4A70-92B3-4D1366B24B81}" destId="{3CC53FCB-68BA-4B12-9BCC-E13DDB7E1642}" srcOrd="9" destOrd="0" presId="urn:microsoft.com/office/officeart/2011/layout/ConvergingText"/>
    <dgm:cxn modelId="{04F9DA02-B9DE-4A93-9CBB-98629731B1FD}" type="presParOf" srcId="{E454FF3F-4676-4A70-92B3-4D1366B24B81}" destId="{35AAC513-E7F1-4E25-955B-A8AEDCC355AB}" srcOrd="10" destOrd="0" presId="urn:microsoft.com/office/officeart/2011/layout/ConvergingText"/>
    <dgm:cxn modelId="{00D27391-3A2F-4BAA-AA1C-C524884E0B76}" type="presParOf" srcId="{96D05442-A2FC-4C8C-B370-ED51263052D9}" destId="{FF94C9BF-51C0-4F9D-A88D-16AD3AB56A64}" srcOrd="1" destOrd="0" presId="urn:microsoft.com/office/officeart/2011/layout/ConvergingText"/>
    <dgm:cxn modelId="{98146DA5-15C8-4AC4-A9D3-FE57137836D0}" type="presParOf" srcId="{96D05442-A2FC-4C8C-B370-ED51263052D9}" destId="{D33785B9-000B-4CF9-840A-49B2483C1E9F}" srcOrd="2" destOrd="0" presId="urn:microsoft.com/office/officeart/2011/layout/ConvergingText"/>
    <dgm:cxn modelId="{9784337B-AC74-4BEA-811C-A080C90FD584}" type="presParOf" srcId="{D33785B9-000B-4CF9-840A-49B2483C1E9F}" destId="{8D123ABA-0725-42EA-B823-0CA86321431A}" srcOrd="0" destOrd="0" presId="urn:microsoft.com/office/officeart/2011/layout/ConvergingText"/>
    <dgm:cxn modelId="{2C390A28-FBDD-4C42-8E1D-D9C98E7B8A93}" type="presParOf" srcId="{D33785B9-000B-4CF9-840A-49B2483C1E9F}" destId="{CE07BB6C-1EAB-4BE5-8E90-6187E9A67CE4}" srcOrd="1" destOrd="0" presId="urn:microsoft.com/office/officeart/2011/layout/ConvergingText"/>
    <dgm:cxn modelId="{3F9F2DD2-2220-41AE-B5ED-0BCA08369909}" type="presParOf" srcId="{D33785B9-000B-4CF9-840A-49B2483C1E9F}" destId="{4ED18E89-2F8C-48CE-8E2C-36CC517A8365}" srcOrd="2" destOrd="0" presId="urn:microsoft.com/office/officeart/2011/layout/ConvergingText"/>
    <dgm:cxn modelId="{8BBC165C-DB45-4ED8-8877-D9D475FB1888}" type="presParOf" srcId="{D33785B9-000B-4CF9-840A-49B2483C1E9F}" destId="{E177A0D6-C73F-4D6B-A1CF-8553F4FE7BE8}" srcOrd="3" destOrd="0" presId="urn:microsoft.com/office/officeart/2011/layout/ConvergingText"/>
    <dgm:cxn modelId="{CD6AA6B3-E840-4EEF-80E8-E43A8E416F69}" type="presParOf" srcId="{D33785B9-000B-4CF9-840A-49B2483C1E9F}" destId="{3937BA43-DA52-48B0-9D2C-3D3DEA18F62C}" srcOrd="4" destOrd="0" presId="urn:microsoft.com/office/officeart/2011/layout/ConvergingText"/>
    <dgm:cxn modelId="{1C89E609-5ED2-410E-BB70-49212516B15D}" type="presParOf" srcId="{D33785B9-000B-4CF9-840A-49B2483C1E9F}" destId="{0E44056B-7228-47E6-881A-7A731E941C5D}" srcOrd="5" destOrd="0" presId="urn:microsoft.com/office/officeart/2011/layout/ConvergingText"/>
    <dgm:cxn modelId="{7CF1B3DA-B50F-4749-A9E1-42EADC23581D}" type="presParOf" srcId="{D33785B9-000B-4CF9-840A-49B2483C1E9F}" destId="{B395EA43-44EF-435C-9D84-E51C347573DD}" srcOrd="6" destOrd="0" presId="urn:microsoft.com/office/officeart/2011/layout/ConvergingText"/>
    <dgm:cxn modelId="{1DEBE8E3-3A43-4327-A9F7-2317916BFABE}" type="presParOf" srcId="{D33785B9-000B-4CF9-840A-49B2483C1E9F}" destId="{252E48D8-B53A-4B05-A2D2-0E8CBCFED8DD}" srcOrd="7" destOrd="0" presId="urn:microsoft.com/office/officeart/2011/layout/ConvergingText"/>
    <dgm:cxn modelId="{F9EEAF15-3D41-4BF6-8FF7-91121B38EEA9}" type="presParOf" srcId="{D33785B9-000B-4CF9-840A-49B2483C1E9F}" destId="{600787F2-87CB-467D-BEF7-79BA49B6AE0E}" srcOrd="8" destOrd="0" presId="urn:microsoft.com/office/officeart/2011/layout/ConvergingText"/>
    <dgm:cxn modelId="{6DC00B38-D095-4FB7-A955-58BD3E24A28C}" type="presParOf" srcId="{D33785B9-000B-4CF9-840A-49B2483C1E9F}" destId="{59F86B93-F977-44EF-A818-069A2C6E25BA}" srcOrd="9" destOrd="0" presId="urn:microsoft.com/office/officeart/2011/layout/ConvergingText"/>
    <dgm:cxn modelId="{4C0A5665-7440-4C62-A6D6-E742F9D913D7}" type="presParOf" srcId="{D33785B9-000B-4CF9-840A-49B2483C1E9F}" destId="{27F561CA-47E8-49C2-BFD7-38E9989D1A90}" srcOrd="10" destOrd="0" presId="urn:microsoft.com/office/officeart/2011/layout/ConvergingText"/>
    <dgm:cxn modelId="{FEB2826E-3E5B-4383-B9CC-A8766BD5D831}" type="presParOf" srcId="{96D05442-A2FC-4C8C-B370-ED51263052D9}" destId="{72CC8AA8-6EA3-4F6A-9917-F9439E9ADAAA}" srcOrd="3" destOrd="0" presId="urn:microsoft.com/office/officeart/2011/layout/ConvergingText"/>
    <dgm:cxn modelId="{6EDE5FC1-2DD4-4EB9-80A6-A08AD86564CC}" type="presParOf" srcId="{96D05442-A2FC-4C8C-B370-ED51263052D9}" destId="{1DFE72E3-60D0-40DB-9DE5-E4AF54A366A4}" srcOrd="4" destOrd="0" presId="urn:microsoft.com/office/officeart/2011/layout/ConvergingText"/>
    <dgm:cxn modelId="{547AAECE-FB3F-4D85-B49E-1EC5BDE794B6}" type="presParOf" srcId="{1DFE72E3-60D0-40DB-9DE5-E4AF54A366A4}" destId="{34ACD190-9D20-456B-893C-A53B10C1547B}" srcOrd="0" destOrd="0" presId="urn:microsoft.com/office/officeart/2011/layout/ConvergingText"/>
    <dgm:cxn modelId="{86F07136-8600-4305-A3C4-811901483BB4}" type="presParOf" srcId="{1DFE72E3-60D0-40DB-9DE5-E4AF54A366A4}" destId="{C83CA38F-6C7E-42D2-8493-B7EAF6F67F21}" srcOrd="1" destOrd="0" presId="urn:microsoft.com/office/officeart/2011/layout/ConvergingText"/>
    <dgm:cxn modelId="{761E4BCF-E2E5-4185-893B-BF8B02EE5F01}" type="presParOf" srcId="{1DFE72E3-60D0-40DB-9DE5-E4AF54A366A4}" destId="{53C8DD51-9101-4E4E-BF31-53C2EB29992B}" srcOrd="2" destOrd="0" presId="urn:microsoft.com/office/officeart/2011/layout/ConvergingText"/>
    <dgm:cxn modelId="{574093CF-D057-49F5-8451-6B3CB400E03E}" type="presParOf" srcId="{1DFE72E3-60D0-40DB-9DE5-E4AF54A366A4}" destId="{7F5CDE19-85C5-4E35-8250-320F7DFAA13A}" srcOrd="3" destOrd="0" presId="urn:microsoft.com/office/officeart/2011/layout/ConvergingText"/>
    <dgm:cxn modelId="{2E5986F1-E129-419B-9351-74143E32AA9F}" type="presParOf" srcId="{1DFE72E3-60D0-40DB-9DE5-E4AF54A366A4}" destId="{43C594FF-105D-4D15-8016-A4968C6DE1DC}" srcOrd="4" destOrd="0" presId="urn:microsoft.com/office/officeart/2011/layout/ConvergingText"/>
    <dgm:cxn modelId="{1A0C53AD-E29F-498F-A344-FDDB26DEC6E9}" type="presParOf" srcId="{1DFE72E3-60D0-40DB-9DE5-E4AF54A366A4}" destId="{92BAE777-7AB4-403A-9960-1F371FCD9C68}" srcOrd="5" destOrd="0" presId="urn:microsoft.com/office/officeart/2011/layout/ConvergingText"/>
    <dgm:cxn modelId="{58C1FF92-DC2D-4977-8743-5403508C45CD}" type="presParOf" srcId="{1DFE72E3-60D0-40DB-9DE5-E4AF54A366A4}" destId="{B2406A51-CA54-4B3E-B69D-DC3C2766D66A}" srcOrd="6" destOrd="0" presId="urn:microsoft.com/office/officeart/2011/layout/ConvergingText"/>
    <dgm:cxn modelId="{D59B2726-FD22-4E46-A278-2990E37F4758}" type="presParOf" srcId="{1DFE72E3-60D0-40DB-9DE5-E4AF54A366A4}" destId="{212D678F-F0CB-41EA-936D-06A76A6AEB24}" srcOrd="7" destOrd="0" presId="urn:microsoft.com/office/officeart/2011/layout/ConvergingText"/>
    <dgm:cxn modelId="{A9AB54B5-EACD-4216-9BDD-9F0C23177FA9}" type="presParOf" srcId="{1DFE72E3-60D0-40DB-9DE5-E4AF54A366A4}" destId="{A4E2C500-61D8-407E-9348-4D451504D023}" srcOrd="8" destOrd="0" presId="urn:microsoft.com/office/officeart/2011/layout/ConvergingText"/>
    <dgm:cxn modelId="{174501FF-6F90-4E23-BB99-3FE3F7BA4FF2}" type="presParOf" srcId="{1DFE72E3-60D0-40DB-9DE5-E4AF54A366A4}" destId="{DD118BF2-FE6F-493D-9FCF-E8D5A9897FE7}" srcOrd="9" destOrd="0" presId="urn:microsoft.com/office/officeart/2011/layout/ConvergingText"/>
    <dgm:cxn modelId="{0A13F63E-A3C1-4F42-84DC-D9E406D72160}" type="presParOf" srcId="{1DFE72E3-60D0-40DB-9DE5-E4AF54A366A4}" destId="{B8D99412-5475-41AC-8427-E33D6878E766}" srcOrd="10" destOrd="0" presId="urn:microsoft.com/office/officeart/2011/layout/ConvergingText"/>
    <dgm:cxn modelId="{12DA9BD0-6AFD-426F-99B5-C10BB0071F90}" type="presParOf" srcId="{96D05442-A2FC-4C8C-B370-ED51263052D9}" destId="{8BE0EF26-EE5C-46C1-A31B-68D40598991A}" srcOrd="5" destOrd="0" presId="urn:microsoft.com/office/officeart/2011/layout/ConvergingText"/>
    <dgm:cxn modelId="{801F3AFD-F257-4C7F-832F-A5423F355E15}" type="presParOf" srcId="{96D05442-A2FC-4C8C-B370-ED51263052D9}" destId="{4ED546DD-0B6D-4E25-846C-25D4C0A2EADF}" srcOrd="6" destOrd="0" presId="urn:microsoft.com/office/officeart/2011/layout/ConvergingText"/>
    <dgm:cxn modelId="{B271C287-F9A5-4118-976A-7424C1702CF4}" type="presParOf" srcId="{4ED546DD-0B6D-4E25-846C-25D4C0A2EADF}" destId="{B348DDCE-9161-4319-A6D1-B2797649BE39}" srcOrd="0" destOrd="0" presId="urn:microsoft.com/office/officeart/2011/layout/ConvergingText"/>
    <dgm:cxn modelId="{637771E6-4439-4910-82E7-31CC7E0998F6}" type="presParOf" srcId="{4ED546DD-0B6D-4E25-846C-25D4C0A2EADF}" destId="{1AEDBE42-66BB-4E07-A6BE-4F13C245F9DC}" srcOrd="1" destOrd="0" presId="urn:microsoft.com/office/officeart/2011/layout/ConvergingText"/>
    <dgm:cxn modelId="{A611E95F-35F9-4C17-B1A5-D1535B03A919}" type="presParOf" srcId="{4ED546DD-0B6D-4E25-846C-25D4C0A2EADF}" destId="{C1FF0819-EB5E-4C32-BB36-08558B462217}" srcOrd="2" destOrd="0" presId="urn:microsoft.com/office/officeart/2011/layout/ConvergingText"/>
    <dgm:cxn modelId="{E4C119C8-B2F4-4D59-ADBB-8501A42E0000}" type="presParOf" srcId="{4ED546DD-0B6D-4E25-846C-25D4C0A2EADF}" destId="{E82B8A9B-DD4F-4384-80CB-54EF7DFB917A}" srcOrd="3" destOrd="0" presId="urn:microsoft.com/office/officeart/2011/layout/ConvergingText"/>
    <dgm:cxn modelId="{028C224F-967D-4CD8-A952-F735F0E486EF}" type="presParOf" srcId="{4ED546DD-0B6D-4E25-846C-25D4C0A2EADF}" destId="{9DE01376-F1EA-4ECB-9DE7-1306699EF108}" srcOrd="4" destOrd="0" presId="urn:microsoft.com/office/officeart/2011/layout/ConvergingText"/>
    <dgm:cxn modelId="{EBA9604F-7F76-4DFC-B2E7-6D7A83043E11}" type="presParOf" srcId="{4ED546DD-0B6D-4E25-846C-25D4C0A2EADF}" destId="{FCE134DA-6E16-426B-8559-C54CA5A0117D}" srcOrd="5" destOrd="0" presId="urn:microsoft.com/office/officeart/2011/layout/ConvergingText"/>
    <dgm:cxn modelId="{F1ABA5D9-50D3-47AD-BFF5-B14F6DFD09A7}" type="presParOf" srcId="{4ED546DD-0B6D-4E25-846C-25D4C0A2EADF}" destId="{2C303664-164E-4827-8A89-7BD156517184}" srcOrd="6" destOrd="0" presId="urn:microsoft.com/office/officeart/2011/layout/ConvergingText"/>
    <dgm:cxn modelId="{AADA30ED-C158-4BB4-B400-BEE2754E3C39}" type="presParOf" srcId="{4ED546DD-0B6D-4E25-846C-25D4C0A2EADF}" destId="{1EE9CCB1-90DA-496D-B415-00A8A34C046D}" srcOrd="7" destOrd="0" presId="urn:microsoft.com/office/officeart/2011/layout/ConvergingText"/>
    <dgm:cxn modelId="{9945B518-97F1-40E0-BA09-CA5C64299C70}" type="presParOf" srcId="{4ED546DD-0B6D-4E25-846C-25D4C0A2EADF}" destId="{E51639FB-313C-4895-A9BD-A607B6945D05}" srcOrd="8" destOrd="0" presId="urn:microsoft.com/office/officeart/2011/layout/ConvergingText"/>
    <dgm:cxn modelId="{D9F078C1-13E7-4907-A701-55652DC3B206}" type="presParOf" srcId="{4ED546DD-0B6D-4E25-846C-25D4C0A2EADF}" destId="{214865C1-14D0-4365-9AF0-D2884A855061}" srcOrd="9" destOrd="0" presId="urn:microsoft.com/office/officeart/2011/layout/ConvergingText"/>
    <dgm:cxn modelId="{1C2F58DF-56E4-4FBE-BD6E-008F1C12F44B}" type="presParOf" srcId="{4ED546DD-0B6D-4E25-846C-25D4C0A2EADF}" destId="{FBE01A4C-A30C-4F72-BD59-53BA1624C6C4}" srcOrd="10"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6E1631-5A1E-42C4-ADEE-2593F1A1C10F}" type="doc">
      <dgm:prSet loTypeId="urn:microsoft.com/office/officeart/2005/8/layout/radial6" loCatId="relationship" qsTypeId="urn:microsoft.com/office/officeart/2005/8/quickstyle/simple1" qsCatId="simple" csTypeId="urn:microsoft.com/office/officeart/2005/8/colors/accent2_2" csCatId="accent2" phldr="1"/>
      <dgm:spPr/>
      <dgm:t>
        <a:bodyPr/>
        <a:lstStyle/>
        <a:p>
          <a:endParaRPr lang="en-US"/>
        </a:p>
      </dgm:t>
    </dgm:pt>
    <dgm:pt modelId="{4F119315-280D-4742-A3B0-32F823A49325}">
      <dgm:prSet/>
      <dgm:spPr/>
      <dgm:t>
        <a:bodyPr/>
        <a:lstStyle/>
        <a:p>
          <a:pPr rtl="0"/>
          <a:r>
            <a:rPr lang="en-NZ" dirty="0"/>
            <a:t>Holistic</a:t>
          </a:r>
        </a:p>
      </dgm:t>
    </dgm:pt>
    <dgm:pt modelId="{63A9D585-5121-4B02-AE22-F5F6B3471114}" type="parTrans" cxnId="{34E3CC65-E823-4C3B-889E-16FABB845BEA}">
      <dgm:prSet/>
      <dgm:spPr/>
      <dgm:t>
        <a:bodyPr/>
        <a:lstStyle/>
        <a:p>
          <a:endParaRPr lang="en-US"/>
        </a:p>
      </dgm:t>
    </dgm:pt>
    <dgm:pt modelId="{3230A814-7AB7-4E23-8F14-CC36C2FCAEA4}" type="sibTrans" cxnId="{34E3CC65-E823-4C3B-889E-16FABB845BEA}">
      <dgm:prSet/>
      <dgm:spPr/>
      <dgm:t>
        <a:bodyPr/>
        <a:lstStyle/>
        <a:p>
          <a:endParaRPr lang="en-US"/>
        </a:p>
      </dgm:t>
    </dgm:pt>
    <dgm:pt modelId="{FE0A2BFD-7D1C-40CC-A2CC-48912F3FB90F}">
      <dgm:prSet/>
      <dgm:spPr/>
      <dgm:t>
        <a:bodyPr/>
        <a:lstStyle/>
        <a:p>
          <a:pPr rtl="0"/>
          <a:r>
            <a:rPr lang="en-NZ" dirty="0"/>
            <a:t>Social Structure</a:t>
          </a:r>
        </a:p>
      </dgm:t>
    </dgm:pt>
    <dgm:pt modelId="{93F1A0CA-829A-4184-9498-1A23EF742A3F}" type="parTrans" cxnId="{C17AE114-E3FE-432F-90B9-F171F557DB83}">
      <dgm:prSet/>
      <dgm:spPr/>
      <dgm:t>
        <a:bodyPr/>
        <a:lstStyle/>
        <a:p>
          <a:endParaRPr lang="en-US"/>
        </a:p>
      </dgm:t>
    </dgm:pt>
    <dgm:pt modelId="{495886E7-4C1F-40F5-9D32-BD8FCF7FB1F2}" type="sibTrans" cxnId="{C17AE114-E3FE-432F-90B9-F171F557DB83}">
      <dgm:prSet/>
      <dgm:spPr/>
      <dgm:t>
        <a:bodyPr/>
        <a:lstStyle/>
        <a:p>
          <a:endParaRPr lang="en-US"/>
        </a:p>
      </dgm:t>
    </dgm:pt>
    <dgm:pt modelId="{EC5196B7-5A99-4400-B3FC-E72E54353E70}">
      <dgm:prSet/>
      <dgm:spPr/>
      <dgm:t>
        <a:bodyPr/>
        <a:lstStyle/>
        <a:p>
          <a:pPr rtl="0"/>
          <a:r>
            <a:rPr lang="en-NZ" dirty="0"/>
            <a:t>Economic Resource</a:t>
          </a:r>
        </a:p>
      </dgm:t>
    </dgm:pt>
    <dgm:pt modelId="{DB3E4D29-CF0B-4FBC-9A60-4979A845F4ED}" type="parTrans" cxnId="{60F8200B-41D3-4A93-9497-0D2A7B30D8F4}">
      <dgm:prSet/>
      <dgm:spPr/>
      <dgm:t>
        <a:bodyPr/>
        <a:lstStyle/>
        <a:p>
          <a:endParaRPr lang="en-US"/>
        </a:p>
      </dgm:t>
    </dgm:pt>
    <dgm:pt modelId="{32A5BF09-F350-4878-8EF7-65903F351055}" type="sibTrans" cxnId="{60F8200B-41D3-4A93-9497-0D2A7B30D8F4}">
      <dgm:prSet/>
      <dgm:spPr/>
      <dgm:t>
        <a:bodyPr/>
        <a:lstStyle/>
        <a:p>
          <a:endParaRPr lang="en-US"/>
        </a:p>
      </dgm:t>
    </dgm:pt>
    <dgm:pt modelId="{9AF57B12-934C-4D17-A053-6833FA6CA1CF}">
      <dgm:prSet/>
      <dgm:spPr/>
      <dgm:t>
        <a:bodyPr/>
        <a:lstStyle/>
        <a:p>
          <a:pPr rtl="0"/>
          <a:r>
            <a:rPr lang="en-NZ" dirty="0"/>
            <a:t>Identity</a:t>
          </a:r>
        </a:p>
      </dgm:t>
    </dgm:pt>
    <dgm:pt modelId="{2E8DA32B-4552-4669-AD1E-C39599BBB2A3}" type="parTrans" cxnId="{1392DBD3-F3D3-48E4-890E-ECCFB866CBB5}">
      <dgm:prSet/>
      <dgm:spPr/>
      <dgm:t>
        <a:bodyPr/>
        <a:lstStyle/>
        <a:p>
          <a:endParaRPr lang="en-US"/>
        </a:p>
      </dgm:t>
    </dgm:pt>
    <dgm:pt modelId="{481FA568-B0D0-4BDC-A16D-8B0E829E44E8}" type="sibTrans" cxnId="{1392DBD3-F3D3-48E4-890E-ECCFB866CBB5}">
      <dgm:prSet/>
      <dgm:spPr/>
      <dgm:t>
        <a:bodyPr/>
        <a:lstStyle/>
        <a:p>
          <a:endParaRPr lang="en-US"/>
        </a:p>
      </dgm:t>
    </dgm:pt>
    <dgm:pt modelId="{826E6273-40F7-4CEE-9F6C-11D2AC5D0DB2}">
      <dgm:prSet/>
      <dgm:spPr/>
      <dgm:t>
        <a:bodyPr/>
        <a:lstStyle/>
        <a:p>
          <a:pPr rtl="0"/>
          <a:r>
            <a:rPr lang="en-NZ"/>
            <a:t>Spiritual</a:t>
          </a:r>
          <a:endParaRPr lang="en-NZ" dirty="0"/>
        </a:p>
      </dgm:t>
    </dgm:pt>
    <dgm:pt modelId="{2625AC99-DBD6-4B90-9CE8-7F1AE447F246}" type="parTrans" cxnId="{1B8D55B7-26DD-44B7-A4B5-4A716873EFD1}">
      <dgm:prSet/>
      <dgm:spPr/>
      <dgm:t>
        <a:bodyPr/>
        <a:lstStyle/>
        <a:p>
          <a:endParaRPr lang="en-US"/>
        </a:p>
      </dgm:t>
    </dgm:pt>
    <dgm:pt modelId="{9BCAD621-FCE6-4373-8048-EEB3143330ED}" type="sibTrans" cxnId="{1B8D55B7-26DD-44B7-A4B5-4A716873EFD1}">
      <dgm:prSet/>
      <dgm:spPr/>
      <dgm:t>
        <a:bodyPr/>
        <a:lstStyle/>
        <a:p>
          <a:endParaRPr lang="en-US"/>
        </a:p>
      </dgm:t>
    </dgm:pt>
    <dgm:pt modelId="{1F5FABF0-129D-43D5-9A84-242AADC35205}" type="pres">
      <dgm:prSet presAssocID="{1D6E1631-5A1E-42C4-ADEE-2593F1A1C10F}" presName="Name0" presStyleCnt="0">
        <dgm:presLayoutVars>
          <dgm:chMax val="1"/>
          <dgm:dir/>
          <dgm:animLvl val="ctr"/>
          <dgm:resizeHandles val="exact"/>
        </dgm:presLayoutVars>
      </dgm:prSet>
      <dgm:spPr/>
    </dgm:pt>
    <dgm:pt modelId="{6492C77A-872E-42F6-BB86-BE39D66A182C}" type="pres">
      <dgm:prSet presAssocID="{4F119315-280D-4742-A3B0-32F823A49325}" presName="centerShape" presStyleLbl="node0" presStyleIdx="0" presStyleCnt="1"/>
      <dgm:spPr/>
    </dgm:pt>
    <dgm:pt modelId="{E6D26F6C-4AA2-4AF1-9AA1-A980923B975B}" type="pres">
      <dgm:prSet presAssocID="{826E6273-40F7-4CEE-9F6C-11D2AC5D0DB2}" presName="node" presStyleLbl="node1" presStyleIdx="0" presStyleCnt="4">
        <dgm:presLayoutVars>
          <dgm:bulletEnabled val="1"/>
        </dgm:presLayoutVars>
      </dgm:prSet>
      <dgm:spPr/>
    </dgm:pt>
    <dgm:pt modelId="{B02DCF6C-1193-48B9-8DCA-99514A88CD14}" type="pres">
      <dgm:prSet presAssocID="{826E6273-40F7-4CEE-9F6C-11D2AC5D0DB2}" presName="dummy" presStyleCnt="0"/>
      <dgm:spPr/>
    </dgm:pt>
    <dgm:pt modelId="{726A1914-9D3D-40D2-8041-899AA30FB68A}" type="pres">
      <dgm:prSet presAssocID="{9BCAD621-FCE6-4373-8048-EEB3143330ED}" presName="sibTrans" presStyleLbl="sibTrans2D1" presStyleIdx="0" presStyleCnt="4"/>
      <dgm:spPr/>
    </dgm:pt>
    <dgm:pt modelId="{B8AAA05A-3D69-4DD1-8E68-097710E6B91F}" type="pres">
      <dgm:prSet presAssocID="{9AF57B12-934C-4D17-A053-6833FA6CA1CF}" presName="node" presStyleLbl="node1" presStyleIdx="1" presStyleCnt="4">
        <dgm:presLayoutVars>
          <dgm:bulletEnabled val="1"/>
        </dgm:presLayoutVars>
      </dgm:prSet>
      <dgm:spPr/>
    </dgm:pt>
    <dgm:pt modelId="{BE4426FC-3DF8-40B3-81B7-816B18E7FB4E}" type="pres">
      <dgm:prSet presAssocID="{9AF57B12-934C-4D17-A053-6833FA6CA1CF}" presName="dummy" presStyleCnt="0"/>
      <dgm:spPr/>
    </dgm:pt>
    <dgm:pt modelId="{BFBEEBF1-E39F-46CE-BC29-599EB582A5A8}" type="pres">
      <dgm:prSet presAssocID="{481FA568-B0D0-4BDC-A16D-8B0E829E44E8}" presName="sibTrans" presStyleLbl="sibTrans2D1" presStyleIdx="1" presStyleCnt="4"/>
      <dgm:spPr/>
    </dgm:pt>
    <dgm:pt modelId="{BB851918-0F9A-4673-B8A1-784D42BFB980}" type="pres">
      <dgm:prSet presAssocID="{FE0A2BFD-7D1C-40CC-A2CC-48912F3FB90F}" presName="node" presStyleLbl="node1" presStyleIdx="2" presStyleCnt="4">
        <dgm:presLayoutVars>
          <dgm:bulletEnabled val="1"/>
        </dgm:presLayoutVars>
      </dgm:prSet>
      <dgm:spPr/>
    </dgm:pt>
    <dgm:pt modelId="{1AEEC78C-C2E9-4CC6-B2AC-D12194EFC586}" type="pres">
      <dgm:prSet presAssocID="{FE0A2BFD-7D1C-40CC-A2CC-48912F3FB90F}" presName="dummy" presStyleCnt="0"/>
      <dgm:spPr/>
    </dgm:pt>
    <dgm:pt modelId="{424148B2-29B3-4BD4-9192-E64703BFA7CF}" type="pres">
      <dgm:prSet presAssocID="{495886E7-4C1F-40F5-9D32-BD8FCF7FB1F2}" presName="sibTrans" presStyleLbl="sibTrans2D1" presStyleIdx="2" presStyleCnt="4"/>
      <dgm:spPr/>
    </dgm:pt>
    <dgm:pt modelId="{79993432-6012-474D-8FC3-E50D148DF718}" type="pres">
      <dgm:prSet presAssocID="{EC5196B7-5A99-4400-B3FC-E72E54353E70}" presName="node" presStyleLbl="node1" presStyleIdx="3" presStyleCnt="4">
        <dgm:presLayoutVars>
          <dgm:bulletEnabled val="1"/>
        </dgm:presLayoutVars>
      </dgm:prSet>
      <dgm:spPr/>
    </dgm:pt>
    <dgm:pt modelId="{BEB822B3-2E92-4F5F-9AA9-E5C9247F793F}" type="pres">
      <dgm:prSet presAssocID="{EC5196B7-5A99-4400-B3FC-E72E54353E70}" presName="dummy" presStyleCnt="0"/>
      <dgm:spPr/>
    </dgm:pt>
    <dgm:pt modelId="{A1FAA88E-85F4-4B99-9434-8FDD5BDE6E57}" type="pres">
      <dgm:prSet presAssocID="{32A5BF09-F350-4878-8EF7-65903F351055}" presName="sibTrans" presStyleLbl="sibTrans2D1" presStyleIdx="3" presStyleCnt="4"/>
      <dgm:spPr/>
    </dgm:pt>
  </dgm:ptLst>
  <dgm:cxnLst>
    <dgm:cxn modelId="{60F8200B-41D3-4A93-9497-0D2A7B30D8F4}" srcId="{4F119315-280D-4742-A3B0-32F823A49325}" destId="{EC5196B7-5A99-4400-B3FC-E72E54353E70}" srcOrd="3" destOrd="0" parTransId="{DB3E4D29-CF0B-4FBC-9A60-4979A845F4ED}" sibTransId="{32A5BF09-F350-4878-8EF7-65903F351055}"/>
    <dgm:cxn modelId="{6E88C011-71D4-4C58-BCBC-87385D2CE019}" type="presOf" srcId="{495886E7-4C1F-40F5-9D32-BD8FCF7FB1F2}" destId="{424148B2-29B3-4BD4-9192-E64703BFA7CF}" srcOrd="0" destOrd="0" presId="urn:microsoft.com/office/officeart/2005/8/layout/radial6"/>
    <dgm:cxn modelId="{C17AE114-E3FE-432F-90B9-F171F557DB83}" srcId="{4F119315-280D-4742-A3B0-32F823A49325}" destId="{FE0A2BFD-7D1C-40CC-A2CC-48912F3FB90F}" srcOrd="2" destOrd="0" parTransId="{93F1A0CA-829A-4184-9498-1A23EF742A3F}" sibTransId="{495886E7-4C1F-40F5-9D32-BD8FCF7FB1F2}"/>
    <dgm:cxn modelId="{34E3CC65-E823-4C3B-889E-16FABB845BEA}" srcId="{1D6E1631-5A1E-42C4-ADEE-2593F1A1C10F}" destId="{4F119315-280D-4742-A3B0-32F823A49325}" srcOrd="0" destOrd="0" parTransId="{63A9D585-5121-4B02-AE22-F5F6B3471114}" sibTransId="{3230A814-7AB7-4E23-8F14-CC36C2FCAEA4}"/>
    <dgm:cxn modelId="{0FDA564F-5730-45CC-B4B3-37C2A5527009}" type="presOf" srcId="{9BCAD621-FCE6-4373-8048-EEB3143330ED}" destId="{726A1914-9D3D-40D2-8041-899AA30FB68A}" srcOrd="0" destOrd="0" presId="urn:microsoft.com/office/officeart/2005/8/layout/radial6"/>
    <dgm:cxn modelId="{14580E71-40D5-461A-9F06-2B83A34A3F3A}" type="presOf" srcId="{FE0A2BFD-7D1C-40CC-A2CC-48912F3FB90F}" destId="{BB851918-0F9A-4673-B8A1-784D42BFB980}" srcOrd="0" destOrd="0" presId="urn:microsoft.com/office/officeart/2005/8/layout/radial6"/>
    <dgm:cxn modelId="{5438B18F-C1F9-48E5-9C60-D01964C38320}" type="presOf" srcId="{32A5BF09-F350-4878-8EF7-65903F351055}" destId="{A1FAA88E-85F4-4B99-9434-8FDD5BDE6E57}" srcOrd="0" destOrd="0" presId="urn:microsoft.com/office/officeart/2005/8/layout/radial6"/>
    <dgm:cxn modelId="{4F2FB0A0-C153-4A19-9F4C-2F127441B615}" type="presOf" srcId="{EC5196B7-5A99-4400-B3FC-E72E54353E70}" destId="{79993432-6012-474D-8FC3-E50D148DF718}" srcOrd="0" destOrd="0" presId="urn:microsoft.com/office/officeart/2005/8/layout/radial6"/>
    <dgm:cxn modelId="{7DFDA7A2-EDB6-4D40-9195-3E7727E86E7C}" type="presOf" srcId="{4F119315-280D-4742-A3B0-32F823A49325}" destId="{6492C77A-872E-42F6-BB86-BE39D66A182C}" srcOrd="0" destOrd="0" presId="urn:microsoft.com/office/officeart/2005/8/layout/radial6"/>
    <dgm:cxn modelId="{B28575A4-4E91-4BFE-8EE8-FF2566F76622}" type="presOf" srcId="{9AF57B12-934C-4D17-A053-6833FA6CA1CF}" destId="{B8AAA05A-3D69-4DD1-8E68-097710E6B91F}" srcOrd="0" destOrd="0" presId="urn:microsoft.com/office/officeart/2005/8/layout/radial6"/>
    <dgm:cxn modelId="{170199AC-7546-4BC2-BB52-D69C997F7F27}" type="presOf" srcId="{826E6273-40F7-4CEE-9F6C-11D2AC5D0DB2}" destId="{E6D26F6C-4AA2-4AF1-9AA1-A980923B975B}" srcOrd="0" destOrd="0" presId="urn:microsoft.com/office/officeart/2005/8/layout/radial6"/>
    <dgm:cxn modelId="{1B8D55B7-26DD-44B7-A4B5-4A716873EFD1}" srcId="{4F119315-280D-4742-A3B0-32F823A49325}" destId="{826E6273-40F7-4CEE-9F6C-11D2AC5D0DB2}" srcOrd="0" destOrd="0" parTransId="{2625AC99-DBD6-4B90-9CE8-7F1AE447F246}" sibTransId="{9BCAD621-FCE6-4373-8048-EEB3143330ED}"/>
    <dgm:cxn modelId="{09DFE4BD-87B3-4FD1-B649-2E1EEF479D7A}" type="presOf" srcId="{481FA568-B0D0-4BDC-A16D-8B0E829E44E8}" destId="{BFBEEBF1-E39F-46CE-BC29-599EB582A5A8}" srcOrd="0" destOrd="0" presId="urn:microsoft.com/office/officeart/2005/8/layout/radial6"/>
    <dgm:cxn modelId="{1392DBD3-F3D3-48E4-890E-ECCFB866CBB5}" srcId="{4F119315-280D-4742-A3B0-32F823A49325}" destId="{9AF57B12-934C-4D17-A053-6833FA6CA1CF}" srcOrd="1" destOrd="0" parTransId="{2E8DA32B-4552-4669-AD1E-C39599BBB2A3}" sibTransId="{481FA568-B0D0-4BDC-A16D-8B0E829E44E8}"/>
    <dgm:cxn modelId="{688FE2E3-8C2A-49E3-AB7B-46CBDA20D9F7}" type="presOf" srcId="{1D6E1631-5A1E-42C4-ADEE-2593F1A1C10F}" destId="{1F5FABF0-129D-43D5-9A84-242AADC35205}" srcOrd="0" destOrd="0" presId="urn:microsoft.com/office/officeart/2005/8/layout/radial6"/>
    <dgm:cxn modelId="{763EE79F-DC29-4E11-B18D-8A9BE61B0CBB}" type="presParOf" srcId="{1F5FABF0-129D-43D5-9A84-242AADC35205}" destId="{6492C77A-872E-42F6-BB86-BE39D66A182C}" srcOrd="0" destOrd="0" presId="urn:microsoft.com/office/officeart/2005/8/layout/radial6"/>
    <dgm:cxn modelId="{24B3695E-1304-44C8-B21B-7CD57AE12626}" type="presParOf" srcId="{1F5FABF0-129D-43D5-9A84-242AADC35205}" destId="{E6D26F6C-4AA2-4AF1-9AA1-A980923B975B}" srcOrd="1" destOrd="0" presId="urn:microsoft.com/office/officeart/2005/8/layout/radial6"/>
    <dgm:cxn modelId="{3258017E-23C0-48F8-ADE1-BC74D0B67FAB}" type="presParOf" srcId="{1F5FABF0-129D-43D5-9A84-242AADC35205}" destId="{B02DCF6C-1193-48B9-8DCA-99514A88CD14}" srcOrd="2" destOrd="0" presId="urn:microsoft.com/office/officeart/2005/8/layout/radial6"/>
    <dgm:cxn modelId="{E2E976BB-3F11-4FE4-B8B8-0349095064D9}" type="presParOf" srcId="{1F5FABF0-129D-43D5-9A84-242AADC35205}" destId="{726A1914-9D3D-40D2-8041-899AA30FB68A}" srcOrd="3" destOrd="0" presId="urn:microsoft.com/office/officeart/2005/8/layout/radial6"/>
    <dgm:cxn modelId="{A1FF3F00-53D8-425D-822C-9D29B7335728}" type="presParOf" srcId="{1F5FABF0-129D-43D5-9A84-242AADC35205}" destId="{B8AAA05A-3D69-4DD1-8E68-097710E6B91F}" srcOrd="4" destOrd="0" presId="urn:microsoft.com/office/officeart/2005/8/layout/radial6"/>
    <dgm:cxn modelId="{51A615D7-DFAD-42C2-B8D7-908CA15E440A}" type="presParOf" srcId="{1F5FABF0-129D-43D5-9A84-242AADC35205}" destId="{BE4426FC-3DF8-40B3-81B7-816B18E7FB4E}" srcOrd="5" destOrd="0" presId="urn:microsoft.com/office/officeart/2005/8/layout/radial6"/>
    <dgm:cxn modelId="{36679511-C745-494B-ADDB-E0B0B35752BD}" type="presParOf" srcId="{1F5FABF0-129D-43D5-9A84-242AADC35205}" destId="{BFBEEBF1-E39F-46CE-BC29-599EB582A5A8}" srcOrd="6" destOrd="0" presId="urn:microsoft.com/office/officeart/2005/8/layout/radial6"/>
    <dgm:cxn modelId="{C4C30F23-FC38-4E43-9AD4-A40071FA13E5}" type="presParOf" srcId="{1F5FABF0-129D-43D5-9A84-242AADC35205}" destId="{BB851918-0F9A-4673-B8A1-784D42BFB980}" srcOrd="7" destOrd="0" presId="urn:microsoft.com/office/officeart/2005/8/layout/radial6"/>
    <dgm:cxn modelId="{63C8ED10-49B6-4AAF-974E-2914E72C3A8B}" type="presParOf" srcId="{1F5FABF0-129D-43D5-9A84-242AADC35205}" destId="{1AEEC78C-C2E9-4CC6-B2AC-D12194EFC586}" srcOrd="8" destOrd="0" presId="urn:microsoft.com/office/officeart/2005/8/layout/radial6"/>
    <dgm:cxn modelId="{44661875-985B-4972-AB07-0BA8C49BC5EC}" type="presParOf" srcId="{1F5FABF0-129D-43D5-9A84-242AADC35205}" destId="{424148B2-29B3-4BD4-9192-E64703BFA7CF}" srcOrd="9" destOrd="0" presId="urn:microsoft.com/office/officeart/2005/8/layout/radial6"/>
    <dgm:cxn modelId="{6E33A66C-058B-4ED7-BA66-D6F4CB054FCE}" type="presParOf" srcId="{1F5FABF0-129D-43D5-9A84-242AADC35205}" destId="{79993432-6012-474D-8FC3-E50D148DF718}" srcOrd="10" destOrd="0" presId="urn:microsoft.com/office/officeart/2005/8/layout/radial6"/>
    <dgm:cxn modelId="{B488CD44-9A1A-444E-B309-39BA048CA508}" type="presParOf" srcId="{1F5FABF0-129D-43D5-9A84-242AADC35205}" destId="{BEB822B3-2E92-4F5F-9AA9-E5C9247F793F}" srcOrd="11" destOrd="0" presId="urn:microsoft.com/office/officeart/2005/8/layout/radial6"/>
    <dgm:cxn modelId="{F12366E1-FD08-4D26-92A3-B365728E9933}" type="presParOf" srcId="{1F5FABF0-129D-43D5-9A84-242AADC35205}" destId="{A1FAA88E-85F4-4B99-9434-8FDD5BDE6E57}"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B0E21-2587-4651-9F81-D2EAD98C5C0C}">
      <dsp:nvSpPr>
        <dsp:cNvPr id="0" name=""/>
        <dsp:cNvSpPr/>
      </dsp:nvSpPr>
      <dsp:spPr>
        <a:xfrm>
          <a:off x="369241" y="0"/>
          <a:ext cx="10233480" cy="4093392"/>
        </a:xfrm>
        <a:prstGeom prst="leftRightRibb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5AA82-0C47-4E30-B073-94142DA58B37}">
      <dsp:nvSpPr>
        <dsp:cNvPr id="0" name=""/>
        <dsp:cNvSpPr/>
      </dsp:nvSpPr>
      <dsp:spPr>
        <a:xfrm>
          <a:off x="1597259" y="716343"/>
          <a:ext cx="3377048" cy="20057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0904" rIns="0" bIns="129540" numCol="1" spcCol="1270" anchor="ctr" anchorCtr="0">
          <a:noAutofit/>
        </a:bodyPr>
        <a:lstStyle/>
        <a:p>
          <a:pPr marL="0" lvl="0" indent="0" algn="ctr" defTabSz="1511300" rtl="0">
            <a:lnSpc>
              <a:spcPct val="90000"/>
            </a:lnSpc>
            <a:spcBef>
              <a:spcPct val="0"/>
            </a:spcBef>
            <a:spcAft>
              <a:spcPct val="35000"/>
            </a:spcAft>
            <a:buNone/>
          </a:pPr>
          <a:r>
            <a:rPr lang="en-NZ" sz="3400" b="1" kern="1200" dirty="0"/>
            <a:t>ENVIRONMENTAL RESPONSE </a:t>
          </a:r>
          <a:endParaRPr lang="en-NZ" sz="3400" kern="1200" dirty="0"/>
        </a:p>
      </dsp:txBody>
      <dsp:txXfrm>
        <a:off x="1597259" y="716343"/>
        <a:ext cx="3377048" cy="2005762"/>
      </dsp:txXfrm>
    </dsp:sp>
    <dsp:sp modelId="{7AE95FDB-3BD7-4D11-91D5-B7C06CA80EA5}">
      <dsp:nvSpPr>
        <dsp:cNvPr id="0" name=""/>
        <dsp:cNvSpPr/>
      </dsp:nvSpPr>
      <dsp:spPr>
        <a:xfrm>
          <a:off x="5485981" y="1371286"/>
          <a:ext cx="3991057" cy="200576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20904" rIns="0" bIns="129540" numCol="1" spcCol="1270" anchor="ctr" anchorCtr="0">
          <a:noAutofit/>
        </a:bodyPr>
        <a:lstStyle/>
        <a:p>
          <a:pPr marL="0" lvl="0" indent="0" algn="ctr" defTabSz="1511300" rtl="0">
            <a:lnSpc>
              <a:spcPct val="90000"/>
            </a:lnSpc>
            <a:spcBef>
              <a:spcPct val="0"/>
            </a:spcBef>
            <a:spcAft>
              <a:spcPct val="35000"/>
            </a:spcAft>
            <a:buNone/>
          </a:pPr>
          <a:r>
            <a:rPr lang="en-NZ" sz="3400" b="1" kern="1200"/>
            <a:t>GREEN RESPONSE 			</a:t>
          </a:r>
          <a:endParaRPr lang="en-NZ" sz="3400" kern="1200"/>
        </a:p>
      </dsp:txBody>
      <dsp:txXfrm>
        <a:off x="5485981" y="1371286"/>
        <a:ext cx="3991057" cy="2005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C3154-9EF4-4F24-9EE6-4BF111C48281}">
      <dsp:nvSpPr>
        <dsp:cNvPr id="0" name=""/>
        <dsp:cNvSpPr/>
      </dsp:nvSpPr>
      <dsp:spPr>
        <a:xfrm rot="16200000">
          <a:off x="-1810589" y="2733010"/>
          <a:ext cx="4163186" cy="40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41" bIns="0" numCol="1" spcCol="1270" anchor="t" anchorCtr="0">
          <a:noAutofit/>
        </a:bodyPr>
        <a:lstStyle/>
        <a:p>
          <a:pPr marL="0" lvl="0" indent="0" algn="r" defTabSz="1244600" rtl="0">
            <a:lnSpc>
              <a:spcPct val="90000"/>
            </a:lnSpc>
            <a:spcBef>
              <a:spcPct val="0"/>
            </a:spcBef>
            <a:spcAft>
              <a:spcPct val="35000"/>
            </a:spcAft>
            <a:buNone/>
          </a:pPr>
          <a:r>
            <a:rPr lang="en-US" sz="2800" b="0" kern="1200" dirty="0"/>
            <a:t>HOLISM</a:t>
          </a:r>
          <a:endParaRPr lang="en-NZ" sz="2800" kern="1200" dirty="0"/>
        </a:p>
      </dsp:txBody>
      <dsp:txXfrm>
        <a:off x="-1810589" y="2733010"/>
        <a:ext cx="4163186" cy="401885"/>
      </dsp:txXfrm>
    </dsp:sp>
    <dsp:sp modelId="{42BBC8AF-ECBA-4BE9-A907-8A0C7440B176}">
      <dsp:nvSpPr>
        <dsp:cNvPr id="0" name=""/>
        <dsp:cNvSpPr/>
      </dsp:nvSpPr>
      <dsp:spPr>
        <a:xfrm>
          <a:off x="471946" y="852360"/>
          <a:ext cx="2001816" cy="4163186"/>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54441"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kern="1200" dirty="0"/>
            <a:t>Eco-</a:t>
          </a:r>
          <a:r>
            <a:rPr lang="en-US" sz="2000" b="0" kern="1200" dirty="0" err="1"/>
            <a:t>centred</a:t>
          </a:r>
          <a:r>
            <a:rPr lang="en-US" sz="2000" b="0" kern="1200" dirty="0"/>
            <a:t> philosophy</a:t>
          </a:r>
          <a:endParaRPr lang="en-NZ" sz="2000" kern="1200" dirty="0"/>
        </a:p>
        <a:p>
          <a:pPr marL="228600" lvl="1" indent="-228600" algn="l" defTabSz="889000" rtl="0">
            <a:lnSpc>
              <a:spcPct val="90000"/>
            </a:lnSpc>
            <a:spcBef>
              <a:spcPct val="0"/>
            </a:spcBef>
            <a:spcAft>
              <a:spcPct val="15000"/>
            </a:spcAft>
            <a:buChar char="•"/>
          </a:pPr>
          <a:r>
            <a:rPr lang="en-US" sz="2000" b="0" kern="1200" dirty="0"/>
            <a:t>Respect for life and nature</a:t>
          </a:r>
          <a:endParaRPr lang="en-NZ" sz="2000" kern="1200" dirty="0"/>
        </a:p>
        <a:p>
          <a:pPr marL="228600" lvl="1" indent="-228600" algn="l" defTabSz="889000" rtl="0">
            <a:lnSpc>
              <a:spcPct val="90000"/>
            </a:lnSpc>
            <a:spcBef>
              <a:spcPct val="0"/>
            </a:spcBef>
            <a:spcAft>
              <a:spcPct val="15000"/>
            </a:spcAft>
            <a:buChar char="•"/>
          </a:pPr>
          <a:r>
            <a:rPr lang="en-US" sz="2000" b="0" kern="1200" dirty="0"/>
            <a:t>Rejection of linear solutions</a:t>
          </a:r>
          <a:endParaRPr lang="en-NZ" sz="2000" kern="1200" dirty="0"/>
        </a:p>
        <a:p>
          <a:pPr marL="228600" lvl="1" indent="-228600" algn="l" defTabSz="889000" rtl="0">
            <a:lnSpc>
              <a:spcPct val="90000"/>
            </a:lnSpc>
            <a:spcBef>
              <a:spcPct val="0"/>
            </a:spcBef>
            <a:spcAft>
              <a:spcPct val="15000"/>
            </a:spcAft>
            <a:buChar char="•"/>
          </a:pPr>
          <a:r>
            <a:rPr lang="en-US" sz="2000" b="0" kern="1200" dirty="0"/>
            <a:t>Organic change</a:t>
          </a:r>
          <a:endParaRPr lang="en-NZ" sz="2000" kern="1200" dirty="0"/>
        </a:p>
      </dsp:txBody>
      <dsp:txXfrm>
        <a:off x="471946" y="852360"/>
        <a:ext cx="2001816" cy="4163186"/>
      </dsp:txXfrm>
    </dsp:sp>
    <dsp:sp modelId="{5D7E460B-2135-4529-9E1E-98BAEE4CA88B}">
      <dsp:nvSpPr>
        <dsp:cNvPr id="0" name=""/>
        <dsp:cNvSpPr/>
      </dsp:nvSpPr>
      <dsp:spPr>
        <a:xfrm>
          <a:off x="70061" y="321871"/>
          <a:ext cx="803771" cy="80377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D20295-F53C-4452-96DE-BB43DE24BE0C}">
      <dsp:nvSpPr>
        <dsp:cNvPr id="0" name=""/>
        <dsp:cNvSpPr/>
      </dsp:nvSpPr>
      <dsp:spPr>
        <a:xfrm rot="16200000">
          <a:off x="1118504" y="2733010"/>
          <a:ext cx="4163186" cy="40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41" bIns="0" numCol="1" spcCol="1270" anchor="t" anchorCtr="0">
          <a:noAutofit/>
        </a:bodyPr>
        <a:lstStyle/>
        <a:p>
          <a:pPr marL="0" lvl="0" indent="0" algn="r" defTabSz="1244600" rtl="0">
            <a:lnSpc>
              <a:spcPct val="90000"/>
            </a:lnSpc>
            <a:spcBef>
              <a:spcPct val="0"/>
            </a:spcBef>
            <a:spcAft>
              <a:spcPct val="35000"/>
            </a:spcAft>
            <a:buNone/>
          </a:pPr>
          <a:r>
            <a:rPr lang="en-US" sz="2800" b="0" kern="1200" dirty="0"/>
            <a:t>SUSTAINABILITY</a:t>
          </a:r>
          <a:endParaRPr lang="en-NZ" sz="2800" kern="1200" dirty="0"/>
        </a:p>
      </dsp:txBody>
      <dsp:txXfrm>
        <a:off x="1118504" y="2733010"/>
        <a:ext cx="4163186" cy="401885"/>
      </dsp:txXfrm>
    </dsp:sp>
    <dsp:sp modelId="{97F7B260-99B9-4A0A-A508-BDC68825D1C7}">
      <dsp:nvSpPr>
        <dsp:cNvPr id="0" name=""/>
        <dsp:cNvSpPr/>
      </dsp:nvSpPr>
      <dsp:spPr>
        <a:xfrm>
          <a:off x="3401040" y="852360"/>
          <a:ext cx="2001816" cy="4163186"/>
        </a:xfrm>
        <a:prstGeom prst="rect">
          <a:avLst/>
        </a:prstGeom>
        <a:solidFill>
          <a:schemeClr val="accent3">
            <a:shade val="80000"/>
            <a:hueOff val="51563"/>
            <a:satOff val="-30515"/>
            <a:lumOff val="15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54441"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kern="1200" dirty="0"/>
            <a:t>Conservation</a:t>
          </a:r>
          <a:endParaRPr lang="en-NZ" sz="2000" kern="1200" dirty="0"/>
        </a:p>
        <a:p>
          <a:pPr marL="228600" lvl="1" indent="-228600" algn="l" defTabSz="889000" rtl="0">
            <a:lnSpc>
              <a:spcPct val="90000"/>
            </a:lnSpc>
            <a:spcBef>
              <a:spcPct val="0"/>
            </a:spcBef>
            <a:spcAft>
              <a:spcPct val="15000"/>
            </a:spcAft>
            <a:buChar char="•"/>
          </a:pPr>
          <a:r>
            <a:rPr lang="en-US" sz="2000" b="0" kern="1200" dirty="0"/>
            <a:t>Reduced consumption</a:t>
          </a:r>
          <a:endParaRPr lang="en-NZ" sz="2000" kern="1200" dirty="0"/>
        </a:p>
        <a:p>
          <a:pPr marL="228600" lvl="1" indent="-228600" algn="l" defTabSz="889000" rtl="0">
            <a:lnSpc>
              <a:spcPct val="90000"/>
            </a:lnSpc>
            <a:spcBef>
              <a:spcPct val="0"/>
            </a:spcBef>
            <a:spcAft>
              <a:spcPct val="15000"/>
            </a:spcAft>
            <a:buChar char="•"/>
          </a:pPr>
          <a:r>
            <a:rPr lang="en-US" sz="2000" b="0" kern="1200" dirty="0"/>
            <a:t>No-growth economics</a:t>
          </a:r>
          <a:endParaRPr lang="en-NZ" sz="2000" kern="1200" dirty="0"/>
        </a:p>
        <a:p>
          <a:pPr marL="228600" lvl="1" indent="-228600" algn="l" defTabSz="889000" rtl="0">
            <a:lnSpc>
              <a:spcPct val="90000"/>
            </a:lnSpc>
            <a:spcBef>
              <a:spcPct val="0"/>
            </a:spcBef>
            <a:spcAft>
              <a:spcPct val="15000"/>
            </a:spcAft>
            <a:buChar char="•"/>
          </a:pPr>
          <a:r>
            <a:rPr lang="en-US" sz="2000" b="0" kern="1200" dirty="0"/>
            <a:t>Constraints on technological Development</a:t>
          </a:r>
          <a:endParaRPr lang="en-NZ" sz="2000" kern="1200" dirty="0"/>
        </a:p>
        <a:p>
          <a:pPr marL="228600" lvl="1" indent="-228600" algn="l" defTabSz="889000" rtl="0">
            <a:lnSpc>
              <a:spcPct val="90000"/>
            </a:lnSpc>
            <a:spcBef>
              <a:spcPct val="0"/>
            </a:spcBef>
            <a:spcAft>
              <a:spcPct val="15000"/>
            </a:spcAft>
            <a:buChar char="•"/>
          </a:pPr>
          <a:r>
            <a:rPr lang="en-US" sz="2000" b="0" kern="1200" dirty="0"/>
            <a:t>Anti-capitalist</a:t>
          </a:r>
          <a:endParaRPr lang="en-NZ" sz="2000" kern="1200" dirty="0"/>
        </a:p>
      </dsp:txBody>
      <dsp:txXfrm>
        <a:off x="3401040" y="852360"/>
        <a:ext cx="2001816" cy="4163186"/>
      </dsp:txXfrm>
    </dsp:sp>
    <dsp:sp modelId="{6EFB0599-156D-4B88-880E-E81111D82B6A}">
      <dsp:nvSpPr>
        <dsp:cNvPr id="0" name=""/>
        <dsp:cNvSpPr/>
      </dsp:nvSpPr>
      <dsp:spPr>
        <a:xfrm>
          <a:off x="2999154" y="321871"/>
          <a:ext cx="803771" cy="80377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8AE7D0-B3D2-4139-AB0F-EDDC9DE1C35F}">
      <dsp:nvSpPr>
        <dsp:cNvPr id="0" name=""/>
        <dsp:cNvSpPr/>
      </dsp:nvSpPr>
      <dsp:spPr>
        <a:xfrm rot="16200000">
          <a:off x="4047598" y="2733010"/>
          <a:ext cx="4163186" cy="40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41" bIns="0" numCol="1" spcCol="1270" anchor="t" anchorCtr="0">
          <a:noAutofit/>
        </a:bodyPr>
        <a:lstStyle/>
        <a:p>
          <a:pPr marL="0" lvl="0" indent="0" algn="r" defTabSz="1422400" rtl="0">
            <a:lnSpc>
              <a:spcPct val="90000"/>
            </a:lnSpc>
            <a:spcBef>
              <a:spcPct val="0"/>
            </a:spcBef>
            <a:spcAft>
              <a:spcPct val="35000"/>
            </a:spcAft>
            <a:buNone/>
          </a:pPr>
          <a:r>
            <a:rPr lang="en-US" sz="3200" b="0" kern="1200" dirty="0"/>
            <a:t>DIVERSITY</a:t>
          </a:r>
          <a:endParaRPr lang="en-NZ" sz="3200" kern="1200" dirty="0"/>
        </a:p>
      </dsp:txBody>
      <dsp:txXfrm>
        <a:off x="4047598" y="2733010"/>
        <a:ext cx="4163186" cy="401885"/>
      </dsp:txXfrm>
    </dsp:sp>
    <dsp:sp modelId="{65E0D620-3257-46BD-8F91-01E9366498B7}">
      <dsp:nvSpPr>
        <dsp:cNvPr id="0" name=""/>
        <dsp:cNvSpPr/>
      </dsp:nvSpPr>
      <dsp:spPr>
        <a:xfrm>
          <a:off x="6330134" y="852360"/>
          <a:ext cx="2001816" cy="4163186"/>
        </a:xfrm>
        <a:prstGeom prst="rect">
          <a:avLst/>
        </a:prstGeom>
        <a:solidFill>
          <a:schemeClr val="accent3">
            <a:shade val="80000"/>
            <a:hueOff val="103127"/>
            <a:satOff val="-61031"/>
            <a:lumOff val="30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54441"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kern="1200" dirty="0"/>
            <a:t>Valuing difference</a:t>
          </a:r>
          <a:endParaRPr lang="en-NZ" sz="2000" kern="1200" dirty="0"/>
        </a:p>
        <a:p>
          <a:pPr marL="228600" lvl="1" indent="-228600" algn="l" defTabSz="889000" rtl="0">
            <a:lnSpc>
              <a:spcPct val="90000"/>
            </a:lnSpc>
            <a:spcBef>
              <a:spcPct val="0"/>
            </a:spcBef>
            <a:spcAft>
              <a:spcPct val="15000"/>
            </a:spcAft>
            <a:buChar char="•"/>
          </a:pPr>
          <a:r>
            <a:rPr lang="en-US" sz="2000" b="0" kern="1200" dirty="0"/>
            <a:t>No single answer</a:t>
          </a:r>
          <a:endParaRPr lang="en-NZ" sz="2000" kern="1200" dirty="0"/>
        </a:p>
        <a:p>
          <a:pPr marL="228600" lvl="1" indent="-228600" algn="l" defTabSz="889000" rtl="0">
            <a:lnSpc>
              <a:spcPct val="90000"/>
            </a:lnSpc>
            <a:spcBef>
              <a:spcPct val="0"/>
            </a:spcBef>
            <a:spcAft>
              <a:spcPct val="15000"/>
            </a:spcAft>
            <a:buChar char="•"/>
          </a:pPr>
          <a:r>
            <a:rPr lang="en-US" sz="2000" b="0" kern="1200" dirty="0"/>
            <a:t>Decentralization</a:t>
          </a:r>
          <a:endParaRPr lang="en-NZ" sz="2000" kern="1200" dirty="0"/>
        </a:p>
        <a:p>
          <a:pPr marL="228600" lvl="1" indent="-228600" algn="l" defTabSz="889000" rtl="0">
            <a:lnSpc>
              <a:spcPct val="90000"/>
            </a:lnSpc>
            <a:spcBef>
              <a:spcPct val="0"/>
            </a:spcBef>
            <a:spcAft>
              <a:spcPct val="15000"/>
            </a:spcAft>
            <a:buChar char="•"/>
          </a:pPr>
          <a:r>
            <a:rPr lang="en-US" sz="2000" b="0" kern="1200" dirty="0"/>
            <a:t>Networking and lateral communication</a:t>
          </a:r>
          <a:endParaRPr lang="en-NZ" sz="2000" kern="1200" dirty="0"/>
        </a:p>
        <a:p>
          <a:pPr marL="228600" lvl="1" indent="-228600" algn="l" defTabSz="889000" rtl="0">
            <a:lnSpc>
              <a:spcPct val="90000"/>
            </a:lnSpc>
            <a:spcBef>
              <a:spcPct val="0"/>
            </a:spcBef>
            <a:spcAft>
              <a:spcPct val="15000"/>
            </a:spcAft>
            <a:buChar char="•"/>
          </a:pPr>
          <a:r>
            <a:rPr lang="en-US" sz="2000" b="0" kern="1200" dirty="0"/>
            <a:t>Lower-level technology</a:t>
          </a:r>
          <a:endParaRPr lang="en-NZ" sz="2000" kern="1200" dirty="0"/>
        </a:p>
      </dsp:txBody>
      <dsp:txXfrm>
        <a:off x="6330134" y="852360"/>
        <a:ext cx="2001816" cy="4163186"/>
      </dsp:txXfrm>
    </dsp:sp>
    <dsp:sp modelId="{A751185B-C7CC-4FA5-A325-593037BB7A89}">
      <dsp:nvSpPr>
        <dsp:cNvPr id="0" name=""/>
        <dsp:cNvSpPr/>
      </dsp:nvSpPr>
      <dsp:spPr>
        <a:xfrm>
          <a:off x="5928248" y="321871"/>
          <a:ext cx="803771" cy="80377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C68B2C-C118-4AAA-82B6-246FFE414672}">
      <dsp:nvSpPr>
        <dsp:cNvPr id="0" name=""/>
        <dsp:cNvSpPr/>
      </dsp:nvSpPr>
      <dsp:spPr>
        <a:xfrm rot="16200000">
          <a:off x="6976692" y="2733010"/>
          <a:ext cx="4163186" cy="401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41" bIns="0" numCol="1" spcCol="1270" anchor="t" anchorCtr="0">
          <a:noAutofit/>
        </a:bodyPr>
        <a:lstStyle/>
        <a:p>
          <a:pPr marL="0" lvl="0" indent="0" algn="r" defTabSz="1244600" rtl="0">
            <a:lnSpc>
              <a:spcPct val="90000"/>
            </a:lnSpc>
            <a:spcBef>
              <a:spcPct val="0"/>
            </a:spcBef>
            <a:spcAft>
              <a:spcPct val="35000"/>
            </a:spcAft>
            <a:buNone/>
          </a:pPr>
          <a:r>
            <a:rPr lang="en-US" sz="2800" b="0" kern="1200" dirty="0"/>
            <a:t>EQUILIBRIUM</a:t>
          </a:r>
          <a:endParaRPr lang="en-NZ" sz="2800" kern="1200" dirty="0"/>
        </a:p>
      </dsp:txBody>
      <dsp:txXfrm>
        <a:off x="6976692" y="2733010"/>
        <a:ext cx="4163186" cy="401885"/>
      </dsp:txXfrm>
    </dsp:sp>
    <dsp:sp modelId="{BC76B117-048D-41F6-BCBE-574662FB3A34}">
      <dsp:nvSpPr>
        <dsp:cNvPr id="0" name=""/>
        <dsp:cNvSpPr/>
      </dsp:nvSpPr>
      <dsp:spPr>
        <a:xfrm>
          <a:off x="9179905" y="852360"/>
          <a:ext cx="2160460" cy="4163186"/>
        </a:xfrm>
        <a:prstGeom prst="rect">
          <a:avLst/>
        </a:prstGeom>
        <a:solidFill>
          <a:schemeClr val="accent3">
            <a:shade val="80000"/>
            <a:hueOff val="154690"/>
            <a:satOff val="-91546"/>
            <a:lumOff val="46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54441" rIns="1422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kern="1200" dirty="0"/>
            <a:t>Global/local</a:t>
          </a:r>
          <a:endParaRPr lang="en-NZ" sz="2000" kern="1200" dirty="0"/>
        </a:p>
        <a:p>
          <a:pPr marL="228600" lvl="1" indent="-228600" algn="l" defTabSz="889000" rtl="0">
            <a:lnSpc>
              <a:spcPct val="90000"/>
            </a:lnSpc>
            <a:spcBef>
              <a:spcPct val="0"/>
            </a:spcBef>
            <a:spcAft>
              <a:spcPct val="15000"/>
            </a:spcAft>
            <a:buChar char="•"/>
          </a:pPr>
          <a:r>
            <a:rPr lang="en-US" sz="2000" b="0" kern="1200" dirty="0"/>
            <a:t>Yin/Yang</a:t>
          </a:r>
          <a:endParaRPr lang="en-NZ" sz="2000" kern="1200" dirty="0"/>
        </a:p>
        <a:p>
          <a:pPr marL="228600" lvl="1" indent="-228600" algn="l" defTabSz="889000" rtl="0">
            <a:lnSpc>
              <a:spcPct val="90000"/>
            </a:lnSpc>
            <a:spcBef>
              <a:spcPct val="0"/>
            </a:spcBef>
            <a:spcAft>
              <a:spcPct val="15000"/>
            </a:spcAft>
            <a:buChar char="•"/>
          </a:pPr>
          <a:r>
            <a:rPr lang="en-US" sz="2000" b="0" kern="1200" dirty="0"/>
            <a:t>Gender</a:t>
          </a:r>
          <a:endParaRPr lang="en-NZ" sz="2000" kern="1200" dirty="0"/>
        </a:p>
        <a:p>
          <a:pPr marL="228600" lvl="1" indent="-228600" algn="l" defTabSz="889000" rtl="0">
            <a:lnSpc>
              <a:spcPct val="90000"/>
            </a:lnSpc>
            <a:spcBef>
              <a:spcPct val="0"/>
            </a:spcBef>
            <a:spcAft>
              <a:spcPct val="15000"/>
            </a:spcAft>
            <a:buChar char="•"/>
          </a:pPr>
          <a:r>
            <a:rPr lang="en-US" sz="2000" b="0" kern="1200" dirty="0"/>
            <a:t>Rights and responsibilities</a:t>
          </a:r>
          <a:endParaRPr lang="en-NZ" sz="2000" kern="1200" dirty="0"/>
        </a:p>
        <a:p>
          <a:pPr marL="228600" lvl="1" indent="-228600" algn="l" defTabSz="889000" rtl="0">
            <a:lnSpc>
              <a:spcPct val="90000"/>
            </a:lnSpc>
            <a:spcBef>
              <a:spcPct val="0"/>
            </a:spcBef>
            <a:spcAft>
              <a:spcPct val="15000"/>
            </a:spcAft>
            <a:buChar char="•"/>
          </a:pPr>
          <a:r>
            <a:rPr lang="en-US" sz="2000" b="0" kern="1200" dirty="0"/>
            <a:t>Peace and co-operation</a:t>
          </a:r>
          <a:endParaRPr lang="en-NZ" sz="2000" kern="1200" dirty="0"/>
        </a:p>
      </dsp:txBody>
      <dsp:txXfrm>
        <a:off x="9179905" y="852360"/>
        <a:ext cx="2160460" cy="4163186"/>
      </dsp:txXfrm>
    </dsp:sp>
    <dsp:sp modelId="{7874A248-DBB0-4D9A-9218-AADA2F034217}">
      <dsp:nvSpPr>
        <dsp:cNvPr id="0" name=""/>
        <dsp:cNvSpPr/>
      </dsp:nvSpPr>
      <dsp:spPr>
        <a:xfrm>
          <a:off x="8857342" y="321871"/>
          <a:ext cx="803771" cy="80377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33090-203B-4A1D-B895-4FD3D30FD3FB}">
      <dsp:nvSpPr>
        <dsp:cNvPr id="0" name=""/>
        <dsp:cNvSpPr/>
      </dsp:nvSpPr>
      <dsp:spPr>
        <a:xfrm>
          <a:off x="1985404" y="1560337"/>
          <a:ext cx="97625" cy="97658"/>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4BFD4-FB72-437E-AFBC-DF62AFE1FC22}">
      <dsp:nvSpPr>
        <dsp:cNvPr id="0" name=""/>
        <dsp:cNvSpPr/>
      </dsp:nvSpPr>
      <dsp:spPr>
        <a:xfrm>
          <a:off x="1819504" y="1560337"/>
          <a:ext cx="97625" cy="97658"/>
        </a:xfrm>
        <a:prstGeom prst="ellipse">
          <a:avLst/>
        </a:prstGeom>
        <a:solidFill>
          <a:schemeClr val="accent4">
            <a:hueOff val="75675"/>
            <a:satOff val="321"/>
            <a:lumOff val="-502"/>
            <a:alphaOff val="0"/>
          </a:schemeClr>
        </a:solidFill>
        <a:ln w="12700" cap="flat" cmpd="sng" algn="ctr">
          <a:solidFill>
            <a:schemeClr val="accent4">
              <a:hueOff val="75675"/>
              <a:satOff val="321"/>
              <a:lumOff val="-5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1779E-953D-4D39-907D-BD8E02F69F47}">
      <dsp:nvSpPr>
        <dsp:cNvPr id="0" name=""/>
        <dsp:cNvSpPr/>
      </dsp:nvSpPr>
      <dsp:spPr>
        <a:xfrm>
          <a:off x="1653603" y="1560337"/>
          <a:ext cx="97625" cy="97658"/>
        </a:xfrm>
        <a:prstGeom prst="ellipse">
          <a:avLst/>
        </a:prstGeom>
        <a:solidFill>
          <a:schemeClr val="accent4">
            <a:hueOff val="151350"/>
            <a:satOff val="641"/>
            <a:lumOff val="-1003"/>
            <a:alphaOff val="0"/>
          </a:schemeClr>
        </a:solidFill>
        <a:ln w="12700" cap="flat" cmpd="sng" algn="ctr">
          <a:solidFill>
            <a:schemeClr val="accent4">
              <a:hueOff val="151350"/>
              <a:satOff val="641"/>
              <a:lumOff val="-10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C9890A-FDBD-4F28-8763-7808568516C0}">
      <dsp:nvSpPr>
        <dsp:cNvPr id="0" name=""/>
        <dsp:cNvSpPr/>
      </dsp:nvSpPr>
      <dsp:spPr>
        <a:xfrm>
          <a:off x="1487703" y="1560337"/>
          <a:ext cx="97625" cy="97658"/>
        </a:xfrm>
        <a:prstGeom prst="ellipse">
          <a:avLst/>
        </a:prstGeom>
        <a:solidFill>
          <a:schemeClr val="accent4">
            <a:hueOff val="227025"/>
            <a:satOff val="962"/>
            <a:lumOff val="-1505"/>
            <a:alphaOff val="0"/>
          </a:schemeClr>
        </a:solidFill>
        <a:ln w="12700" cap="flat" cmpd="sng" algn="ctr">
          <a:solidFill>
            <a:schemeClr val="accent4">
              <a:hueOff val="227025"/>
              <a:satOff val="962"/>
              <a:lumOff val="-15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464D3-B6B5-4795-A8C0-A5DFEBF1839C}">
      <dsp:nvSpPr>
        <dsp:cNvPr id="0" name=""/>
        <dsp:cNvSpPr/>
      </dsp:nvSpPr>
      <dsp:spPr>
        <a:xfrm>
          <a:off x="1321802" y="1560337"/>
          <a:ext cx="97625" cy="97658"/>
        </a:xfrm>
        <a:prstGeom prst="ellipse">
          <a:avLst/>
        </a:prstGeom>
        <a:solidFill>
          <a:schemeClr val="accent4">
            <a:hueOff val="302699"/>
            <a:satOff val="1283"/>
            <a:lumOff val="-2006"/>
            <a:alphaOff val="0"/>
          </a:schemeClr>
        </a:solidFill>
        <a:ln w="12700" cap="flat" cmpd="sng" algn="ctr">
          <a:solidFill>
            <a:schemeClr val="accent4">
              <a:hueOff val="302699"/>
              <a:satOff val="1283"/>
              <a:lumOff val="-20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158A0-A9DB-4225-AE71-E0ACBBBC63F8}">
      <dsp:nvSpPr>
        <dsp:cNvPr id="0" name=""/>
        <dsp:cNvSpPr/>
      </dsp:nvSpPr>
      <dsp:spPr>
        <a:xfrm>
          <a:off x="1058068" y="1511508"/>
          <a:ext cx="195458" cy="195316"/>
        </a:xfrm>
        <a:prstGeom prst="ellipse">
          <a:avLst/>
        </a:prstGeom>
        <a:solidFill>
          <a:schemeClr val="accent4">
            <a:hueOff val="378374"/>
            <a:satOff val="1603"/>
            <a:lumOff val="-2508"/>
            <a:alphaOff val="0"/>
          </a:schemeClr>
        </a:solidFill>
        <a:ln w="12700" cap="flat" cmpd="sng" algn="ctr">
          <a:solidFill>
            <a:schemeClr val="accent4">
              <a:hueOff val="378374"/>
              <a:satOff val="1603"/>
              <a:lumOff val="-25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FB7F8-6F97-4A1B-82B2-E27C3EE21149}">
      <dsp:nvSpPr>
        <dsp:cNvPr id="0" name=""/>
        <dsp:cNvSpPr/>
      </dsp:nvSpPr>
      <dsp:spPr>
        <a:xfrm>
          <a:off x="1826165" y="1358596"/>
          <a:ext cx="97625" cy="97658"/>
        </a:xfrm>
        <a:prstGeom prst="ellipse">
          <a:avLst/>
        </a:prstGeom>
        <a:solidFill>
          <a:schemeClr val="accent4">
            <a:hueOff val="454049"/>
            <a:satOff val="1924"/>
            <a:lumOff val="-3009"/>
            <a:alphaOff val="0"/>
          </a:schemeClr>
        </a:solidFill>
        <a:ln w="12700" cap="flat" cmpd="sng" algn="ctr">
          <a:solidFill>
            <a:schemeClr val="accent4">
              <a:hueOff val="454049"/>
              <a:satOff val="1924"/>
              <a:lumOff val="-30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4AB3D-3342-4A74-AB0B-E9F95C19A7E6}">
      <dsp:nvSpPr>
        <dsp:cNvPr id="0" name=""/>
        <dsp:cNvSpPr/>
      </dsp:nvSpPr>
      <dsp:spPr>
        <a:xfrm>
          <a:off x="1826165" y="1763561"/>
          <a:ext cx="97625" cy="97658"/>
        </a:xfrm>
        <a:prstGeom prst="ellipse">
          <a:avLst/>
        </a:prstGeom>
        <a:solidFill>
          <a:schemeClr val="accent4">
            <a:hueOff val="529724"/>
            <a:satOff val="2245"/>
            <a:lumOff val="-3511"/>
            <a:alphaOff val="0"/>
          </a:schemeClr>
        </a:solidFill>
        <a:ln w="12700" cap="flat" cmpd="sng" algn="ctr">
          <a:solidFill>
            <a:schemeClr val="accent4">
              <a:hueOff val="529724"/>
              <a:satOff val="2245"/>
              <a:lumOff val="-351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43A3C9-3F24-4A1D-BFDB-37EA7A7B3749}">
      <dsp:nvSpPr>
        <dsp:cNvPr id="0" name=""/>
        <dsp:cNvSpPr/>
      </dsp:nvSpPr>
      <dsp:spPr>
        <a:xfrm>
          <a:off x="1913382" y="1446369"/>
          <a:ext cx="97625" cy="97658"/>
        </a:xfrm>
        <a:prstGeom prst="ellipse">
          <a:avLst/>
        </a:prstGeom>
        <a:solidFill>
          <a:schemeClr val="accent4">
            <a:hueOff val="605399"/>
            <a:satOff val="2565"/>
            <a:lumOff val="-4012"/>
            <a:alphaOff val="0"/>
          </a:schemeClr>
        </a:solidFill>
        <a:ln w="12700" cap="flat" cmpd="sng" algn="ctr">
          <a:solidFill>
            <a:schemeClr val="accent4">
              <a:hueOff val="605399"/>
              <a:satOff val="2565"/>
              <a:lumOff val="-40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53FCB-68BA-4B12-9BCC-E13DDB7E1642}">
      <dsp:nvSpPr>
        <dsp:cNvPr id="0" name=""/>
        <dsp:cNvSpPr/>
      </dsp:nvSpPr>
      <dsp:spPr>
        <a:xfrm>
          <a:off x="1919211" y="1676281"/>
          <a:ext cx="97625" cy="97658"/>
        </a:xfrm>
        <a:prstGeom prst="ellipse">
          <a:avLst/>
        </a:prstGeom>
        <a:solidFill>
          <a:schemeClr val="accent4">
            <a:hueOff val="681074"/>
            <a:satOff val="2886"/>
            <a:lumOff val="-4514"/>
            <a:alphaOff val="0"/>
          </a:schemeClr>
        </a:solidFill>
        <a:ln w="12700" cap="flat" cmpd="sng" algn="ctr">
          <a:solidFill>
            <a:schemeClr val="accent4">
              <a:hueOff val="681074"/>
              <a:satOff val="2886"/>
              <a:lumOff val="-45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AAC513-E7F1-4E25-955B-A8AEDCC355AB}">
      <dsp:nvSpPr>
        <dsp:cNvPr id="0" name=""/>
        <dsp:cNvSpPr/>
      </dsp:nvSpPr>
      <dsp:spPr>
        <a:xfrm>
          <a:off x="1467" y="1114944"/>
          <a:ext cx="988533" cy="988443"/>
        </a:xfrm>
        <a:prstGeom prst="ellipse">
          <a:avLst/>
        </a:prstGeom>
        <a:solidFill>
          <a:schemeClr val="accent4">
            <a:hueOff val="756749"/>
            <a:satOff val="3207"/>
            <a:lumOff val="-5015"/>
            <a:alphaOff val="0"/>
          </a:schemeClr>
        </a:solidFill>
        <a:ln w="12700" cap="flat" cmpd="sng" algn="ctr">
          <a:solidFill>
            <a:schemeClr val="accent4">
              <a:hueOff val="756749"/>
              <a:satOff val="3207"/>
              <a:lumOff val="-50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NZ" sz="1200" kern="1200" dirty="0"/>
            <a:t>Droughts, </a:t>
          </a:r>
        </a:p>
      </dsp:txBody>
      <dsp:txXfrm>
        <a:off x="146234" y="1259698"/>
        <a:ext cx="698999" cy="698935"/>
      </dsp:txXfrm>
    </dsp:sp>
    <dsp:sp modelId="{8D123ABA-0725-42EA-B823-0CA86321431A}">
      <dsp:nvSpPr>
        <dsp:cNvPr id="0" name=""/>
        <dsp:cNvSpPr/>
      </dsp:nvSpPr>
      <dsp:spPr>
        <a:xfrm>
          <a:off x="4201050" y="1560337"/>
          <a:ext cx="97625" cy="97658"/>
        </a:xfrm>
        <a:prstGeom prst="ellipse">
          <a:avLst/>
        </a:prstGeom>
        <a:solidFill>
          <a:schemeClr val="accent4">
            <a:hueOff val="832423"/>
            <a:satOff val="3527"/>
            <a:lumOff val="-5517"/>
            <a:alphaOff val="0"/>
          </a:schemeClr>
        </a:solidFill>
        <a:ln w="12700" cap="flat" cmpd="sng" algn="ctr">
          <a:solidFill>
            <a:schemeClr val="accent4">
              <a:hueOff val="832423"/>
              <a:satOff val="3527"/>
              <a:lumOff val="-55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7BB6C-1EAB-4BE5-8E90-6187E9A67CE4}">
      <dsp:nvSpPr>
        <dsp:cNvPr id="0" name=""/>
        <dsp:cNvSpPr/>
      </dsp:nvSpPr>
      <dsp:spPr>
        <a:xfrm>
          <a:off x="4035150" y="1560337"/>
          <a:ext cx="97625" cy="97658"/>
        </a:xfrm>
        <a:prstGeom prst="ellipse">
          <a:avLst/>
        </a:prstGeom>
        <a:solidFill>
          <a:schemeClr val="accent4">
            <a:hueOff val="908098"/>
            <a:satOff val="3848"/>
            <a:lumOff val="-6018"/>
            <a:alphaOff val="0"/>
          </a:schemeClr>
        </a:solidFill>
        <a:ln w="12700" cap="flat" cmpd="sng" algn="ctr">
          <a:solidFill>
            <a:schemeClr val="accent4">
              <a:hueOff val="908098"/>
              <a:satOff val="3848"/>
              <a:lumOff val="-60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18E89-2F8C-48CE-8E2C-36CC517A8365}">
      <dsp:nvSpPr>
        <dsp:cNvPr id="0" name=""/>
        <dsp:cNvSpPr/>
      </dsp:nvSpPr>
      <dsp:spPr>
        <a:xfrm>
          <a:off x="3869249" y="1560337"/>
          <a:ext cx="97625" cy="97658"/>
        </a:xfrm>
        <a:prstGeom prst="ellipse">
          <a:avLst/>
        </a:prstGeom>
        <a:solidFill>
          <a:schemeClr val="accent4">
            <a:hueOff val="983773"/>
            <a:satOff val="4168"/>
            <a:lumOff val="-6520"/>
            <a:alphaOff val="0"/>
          </a:schemeClr>
        </a:solidFill>
        <a:ln w="12700" cap="flat" cmpd="sng" algn="ctr">
          <a:solidFill>
            <a:schemeClr val="accent4">
              <a:hueOff val="983773"/>
              <a:satOff val="4168"/>
              <a:lumOff val="-65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77A0D6-C73F-4D6B-A1CF-8553F4FE7BE8}">
      <dsp:nvSpPr>
        <dsp:cNvPr id="0" name=""/>
        <dsp:cNvSpPr/>
      </dsp:nvSpPr>
      <dsp:spPr>
        <a:xfrm>
          <a:off x="3703349" y="1560337"/>
          <a:ext cx="97625" cy="97658"/>
        </a:xfrm>
        <a:prstGeom prst="ellipse">
          <a:avLst/>
        </a:prstGeom>
        <a:solidFill>
          <a:schemeClr val="accent4">
            <a:hueOff val="1059448"/>
            <a:satOff val="4489"/>
            <a:lumOff val="-7021"/>
            <a:alphaOff val="0"/>
          </a:schemeClr>
        </a:solidFill>
        <a:ln w="12700" cap="flat" cmpd="sng" algn="ctr">
          <a:solidFill>
            <a:schemeClr val="accent4">
              <a:hueOff val="1059448"/>
              <a:satOff val="4489"/>
              <a:lumOff val="-702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37BA43-DA52-48B0-9D2C-3D3DEA18F62C}">
      <dsp:nvSpPr>
        <dsp:cNvPr id="0" name=""/>
        <dsp:cNvSpPr/>
      </dsp:nvSpPr>
      <dsp:spPr>
        <a:xfrm>
          <a:off x="3537448" y="1560337"/>
          <a:ext cx="97625" cy="97658"/>
        </a:xfrm>
        <a:prstGeom prst="ellipse">
          <a:avLst/>
        </a:prstGeom>
        <a:solidFill>
          <a:schemeClr val="accent4">
            <a:hueOff val="1135123"/>
            <a:satOff val="4810"/>
            <a:lumOff val="-7523"/>
            <a:alphaOff val="0"/>
          </a:schemeClr>
        </a:solidFill>
        <a:ln w="12700" cap="flat" cmpd="sng" algn="ctr">
          <a:solidFill>
            <a:schemeClr val="accent4">
              <a:hueOff val="1135123"/>
              <a:satOff val="4810"/>
              <a:lumOff val="-75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44056B-7228-47E6-881A-7A731E941C5D}">
      <dsp:nvSpPr>
        <dsp:cNvPr id="0" name=""/>
        <dsp:cNvSpPr/>
      </dsp:nvSpPr>
      <dsp:spPr>
        <a:xfrm>
          <a:off x="3273714" y="1511508"/>
          <a:ext cx="195458" cy="195316"/>
        </a:xfrm>
        <a:prstGeom prst="ellipse">
          <a:avLst/>
        </a:prstGeom>
        <a:solidFill>
          <a:schemeClr val="accent4">
            <a:hueOff val="1210798"/>
            <a:satOff val="5130"/>
            <a:lumOff val="-8025"/>
            <a:alphaOff val="0"/>
          </a:schemeClr>
        </a:solidFill>
        <a:ln w="12700" cap="flat" cmpd="sng" algn="ctr">
          <a:solidFill>
            <a:schemeClr val="accent4">
              <a:hueOff val="1210798"/>
              <a:satOff val="5130"/>
              <a:lumOff val="-80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95EA43-44EF-435C-9D84-E51C347573DD}">
      <dsp:nvSpPr>
        <dsp:cNvPr id="0" name=""/>
        <dsp:cNvSpPr/>
      </dsp:nvSpPr>
      <dsp:spPr>
        <a:xfrm>
          <a:off x="4041811" y="1358596"/>
          <a:ext cx="97625" cy="97658"/>
        </a:xfrm>
        <a:prstGeom prst="ellipse">
          <a:avLst/>
        </a:prstGeom>
        <a:solidFill>
          <a:schemeClr val="accent4">
            <a:hueOff val="1286473"/>
            <a:satOff val="5451"/>
            <a:lumOff val="-8526"/>
            <a:alphaOff val="0"/>
          </a:schemeClr>
        </a:solidFill>
        <a:ln w="12700" cap="flat" cmpd="sng" algn="ctr">
          <a:solidFill>
            <a:schemeClr val="accent4">
              <a:hueOff val="1286473"/>
              <a:satOff val="5451"/>
              <a:lumOff val="-85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2E48D8-B53A-4B05-A2D2-0E8CBCFED8DD}">
      <dsp:nvSpPr>
        <dsp:cNvPr id="0" name=""/>
        <dsp:cNvSpPr/>
      </dsp:nvSpPr>
      <dsp:spPr>
        <a:xfrm>
          <a:off x="4041811" y="1763561"/>
          <a:ext cx="97625" cy="97658"/>
        </a:xfrm>
        <a:prstGeom prst="ellipse">
          <a:avLst/>
        </a:prstGeom>
        <a:solidFill>
          <a:schemeClr val="accent4">
            <a:hueOff val="1362147"/>
            <a:satOff val="5772"/>
            <a:lumOff val="-9028"/>
            <a:alphaOff val="0"/>
          </a:schemeClr>
        </a:solidFill>
        <a:ln w="12700" cap="flat" cmpd="sng" algn="ctr">
          <a:solidFill>
            <a:schemeClr val="accent4">
              <a:hueOff val="1362147"/>
              <a:satOff val="5772"/>
              <a:lumOff val="-90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787F2-87CB-467D-BEF7-79BA49B6AE0E}">
      <dsp:nvSpPr>
        <dsp:cNvPr id="0" name=""/>
        <dsp:cNvSpPr/>
      </dsp:nvSpPr>
      <dsp:spPr>
        <a:xfrm>
          <a:off x="4129028" y="1446369"/>
          <a:ext cx="97625" cy="97658"/>
        </a:xfrm>
        <a:prstGeom prst="ellipse">
          <a:avLst/>
        </a:prstGeom>
        <a:solidFill>
          <a:schemeClr val="accent4">
            <a:hueOff val="1437822"/>
            <a:satOff val="6092"/>
            <a:lumOff val="-9529"/>
            <a:alphaOff val="0"/>
          </a:schemeClr>
        </a:solidFill>
        <a:ln w="12700" cap="flat" cmpd="sng" algn="ctr">
          <a:solidFill>
            <a:schemeClr val="accent4">
              <a:hueOff val="1437822"/>
              <a:satOff val="6092"/>
              <a:lumOff val="-95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F86B93-F977-44EF-A818-069A2C6E25BA}">
      <dsp:nvSpPr>
        <dsp:cNvPr id="0" name=""/>
        <dsp:cNvSpPr/>
      </dsp:nvSpPr>
      <dsp:spPr>
        <a:xfrm>
          <a:off x="4134857" y="1676281"/>
          <a:ext cx="97625" cy="97658"/>
        </a:xfrm>
        <a:prstGeom prst="ellipse">
          <a:avLst/>
        </a:prstGeom>
        <a:solidFill>
          <a:schemeClr val="accent4">
            <a:hueOff val="1513497"/>
            <a:satOff val="6413"/>
            <a:lumOff val="-10031"/>
            <a:alphaOff val="0"/>
          </a:schemeClr>
        </a:solidFill>
        <a:ln w="12700" cap="flat" cmpd="sng" algn="ctr">
          <a:solidFill>
            <a:schemeClr val="accent4">
              <a:hueOff val="1513497"/>
              <a:satOff val="6413"/>
              <a:lumOff val="-100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F561CA-47E8-49C2-BFD7-38E9989D1A90}">
      <dsp:nvSpPr>
        <dsp:cNvPr id="0" name=""/>
        <dsp:cNvSpPr/>
      </dsp:nvSpPr>
      <dsp:spPr>
        <a:xfrm>
          <a:off x="2217113" y="1114944"/>
          <a:ext cx="988533" cy="988443"/>
        </a:xfrm>
        <a:prstGeom prst="ellipse">
          <a:avLst/>
        </a:prstGeom>
        <a:solidFill>
          <a:schemeClr val="accent4">
            <a:hueOff val="1589172"/>
            <a:satOff val="6734"/>
            <a:lumOff val="-10532"/>
            <a:alphaOff val="0"/>
          </a:schemeClr>
        </a:solidFill>
        <a:ln w="12700" cap="flat" cmpd="sng" algn="ctr">
          <a:solidFill>
            <a:schemeClr val="accent4">
              <a:hueOff val="1589172"/>
              <a:satOff val="6734"/>
              <a:lumOff val="-105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NZ" sz="1200" kern="1200"/>
            <a:t>Floods</a:t>
          </a:r>
        </a:p>
      </dsp:txBody>
      <dsp:txXfrm>
        <a:off x="2361880" y="1259698"/>
        <a:ext cx="698999" cy="698935"/>
      </dsp:txXfrm>
    </dsp:sp>
    <dsp:sp modelId="{34ACD190-9D20-456B-893C-A53B10C1547B}">
      <dsp:nvSpPr>
        <dsp:cNvPr id="0" name=""/>
        <dsp:cNvSpPr/>
      </dsp:nvSpPr>
      <dsp:spPr>
        <a:xfrm>
          <a:off x="6416696" y="1560337"/>
          <a:ext cx="97625" cy="97658"/>
        </a:xfrm>
        <a:prstGeom prst="ellipse">
          <a:avLst/>
        </a:prstGeom>
        <a:solidFill>
          <a:schemeClr val="accent4">
            <a:hueOff val="1664847"/>
            <a:satOff val="7054"/>
            <a:lumOff val="-11034"/>
            <a:alphaOff val="0"/>
          </a:schemeClr>
        </a:solidFill>
        <a:ln w="12700" cap="flat" cmpd="sng" algn="ctr">
          <a:solidFill>
            <a:schemeClr val="accent4">
              <a:hueOff val="1664847"/>
              <a:satOff val="7054"/>
              <a:lumOff val="-110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CA38F-6C7E-42D2-8493-B7EAF6F67F21}">
      <dsp:nvSpPr>
        <dsp:cNvPr id="0" name=""/>
        <dsp:cNvSpPr/>
      </dsp:nvSpPr>
      <dsp:spPr>
        <a:xfrm>
          <a:off x="6250796" y="1560337"/>
          <a:ext cx="97625" cy="97658"/>
        </a:xfrm>
        <a:prstGeom prst="ellipse">
          <a:avLst/>
        </a:prstGeom>
        <a:solidFill>
          <a:schemeClr val="accent4">
            <a:hueOff val="1740522"/>
            <a:satOff val="7375"/>
            <a:lumOff val="-11535"/>
            <a:alphaOff val="0"/>
          </a:schemeClr>
        </a:solidFill>
        <a:ln w="12700" cap="flat" cmpd="sng" algn="ctr">
          <a:solidFill>
            <a:schemeClr val="accent4">
              <a:hueOff val="1740522"/>
              <a:satOff val="7375"/>
              <a:lumOff val="-115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C8DD51-9101-4E4E-BF31-53C2EB29992B}">
      <dsp:nvSpPr>
        <dsp:cNvPr id="0" name=""/>
        <dsp:cNvSpPr/>
      </dsp:nvSpPr>
      <dsp:spPr>
        <a:xfrm>
          <a:off x="6084895" y="1560337"/>
          <a:ext cx="97625" cy="97658"/>
        </a:xfrm>
        <a:prstGeom prst="ellipse">
          <a:avLst/>
        </a:prstGeom>
        <a:solidFill>
          <a:schemeClr val="accent4">
            <a:hueOff val="1816197"/>
            <a:satOff val="7696"/>
            <a:lumOff val="-12037"/>
            <a:alphaOff val="0"/>
          </a:schemeClr>
        </a:solidFill>
        <a:ln w="12700" cap="flat" cmpd="sng" algn="ctr">
          <a:solidFill>
            <a:schemeClr val="accent4">
              <a:hueOff val="1816197"/>
              <a:satOff val="7696"/>
              <a:lumOff val="-120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5CDE19-85C5-4E35-8250-320F7DFAA13A}">
      <dsp:nvSpPr>
        <dsp:cNvPr id="0" name=""/>
        <dsp:cNvSpPr/>
      </dsp:nvSpPr>
      <dsp:spPr>
        <a:xfrm>
          <a:off x="5918995" y="1560337"/>
          <a:ext cx="97625" cy="97658"/>
        </a:xfrm>
        <a:prstGeom prst="ellipse">
          <a:avLst/>
        </a:prstGeom>
        <a:solidFill>
          <a:schemeClr val="accent4">
            <a:hueOff val="1891871"/>
            <a:satOff val="8016"/>
            <a:lumOff val="-12538"/>
            <a:alphaOff val="0"/>
          </a:schemeClr>
        </a:solidFill>
        <a:ln w="12700" cap="flat" cmpd="sng" algn="ctr">
          <a:solidFill>
            <a:schemeClr val="accent4">
              <a:hueOff val="1891871"/>
              <a:satOff val="8016"/>
              <a:lumOff val="-125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594FF-105D-4D15-8016-A4968C6DE1DC}">
      <dsp:nvSpPr>
        <dsp:cNvPr id="0" name=""/>
        <dsp:cNvSpPr/>
      </dsp:nvSpPr>
      <dsp:spPr>
        <a:xfrm>
          <a:off x="5753094" y="1560337"/>
          <a:ext cx="97625" cy="97658"/>
        </a:xfrm>
        <a:prstGeom prst="ellipse">
          <a:avLst/>
        </a:prstGeom>
        <a:solidFill>
          <a:schemeClr val="accent4">
            <a:hueOff val="1967546"/>
            <a:satOff val="8337"/>
            <a:lumOff val="-13040"/>
            <a:alphaOff val="0"/>
          </a:schemeClr>
        </a:solidFill>
        <a:ln w="12700" cap="flat" cmpd="sng" algn="ctr">
          <a:solidFill>
            <a:schemeClr val="accent4">
              <a:hueOff val="1967546"/>
              <a:satOff val="8337"/>
              <a:lumOff val="-130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AE777-7AB4-403A-9960-1F371FCD9C68}">
      <dsp:nvSpPr>
        <dsp:cNvPr id="0" name=""/>
        <dsp:cNvSpPr/>
      </dsp:nvSpPr>
      <dsp:spPr>
        <a:xfrm>
          <a:off x="5489360" y="1511508"/>
          <a:ext cx="195458" cy="195316"/>
        </a:xfrm>
        <a:prstGeom prst="ellipse">
          <a:avLst/>
        </a:prstGeom>
        <a:solidFill>
          <a:schemeClr val="accent4">
            <a:hueOff val="2043221"/>
            <a:satOff val="8658"/>
            <a:lumOff val="-13541"/>
            <a:alphaOff val="0"/>
          </a:schemeClr>
        </a:solidFill>
        <a:ln w="12700" cap="flat" cmpd="sng" algn="ctr">
          <a:solidFill>
            <a:schemeClr val="accent4">
              <a:hueOff val="2043221"/>
              <a:satOff val="8658"/>
              <a:lumOff val="-135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406A51-CA54-4B3E-B69D-DC3C2766D66A}">
      <dsp:nvSpPr>
        <dsp:cNvPr id="0" name=""/>
        <dsp:cNvSpPr/>
      </dsp:nvSpPr>
      <dsp:spPr>
        <a:xfrm>
          <a:off x="6257457" y="1358596"/>
          <a:ext cx="97625" cy="97658"/>
        </a:xfrm>
        <a:prstGeom prst="ellipse">
          <a:avLst/>
        </a:prstGeom>
        <a:solidFill>
          <a:schemeClr val="accent4">
            <a:hueOff val="2118896"/>
            <a:satOff val="8978"/>
            <a:lumOff val="-14043"/>
            <a:alphaOff val="0"/>
          </a:schemeClr>
        </a:solidFill>
        <a:ln w="12700" cap="flat" cmpd="sng" algn="ctr">
          <a:solidFill>
            <a:schemeClr val="accent4">
              <a:hueOff val="2118896"/>
              <a:satOff val="8978"/>
              <a:lumOff val="-140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D678F-F0CB-41EA-936D-06A76A6AEB24}">
      <dsp:nvSpPr>
        <dsp:cNvPr id="0" name=""/>
        <dsp:cNvSpPr/>
      </dsp:nvSpPr>
      <dsp:spPr>
        <a:xfrm>
          <a:off x="6257457" y="1763561"/>
          <a:ext cx="97625" cy="97658"/>
        </a:xfrm>
        <a:prstGeom prst="ellipse">
          <a:avLst/>
        </a:prstGeom>
        <a:solidFill>
          <a:schemeClr val="accent4">
            <a:hueOff val="2194571"/>
            <a:satOff val="9299"/>
            <a:lumOff val="-14545"/>
            <a:alphaOff val="0"/>
          </a:schemeClr>
        </a:solidFill>
        <a:ln w="12700" cap="flat" cmpd="sng" algn="ctr">
          <a:solidFill>
            <a:schemeClr val="accent4">
              <a:hueOff val="2194571"/>
              <a:satOff val="9299"/>
              <a:lumOff val="-145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2C500-61D8-407E-9348-4D451504D023}">
      <dsp:nvSpPr>
        <dsp:cNvPr id="0" name=""/>
        <dsp:cNvSpPr/>
      </dsp:nvSpPr>
      <dsp:spPr>
        <a:xfrm>
          <a:off x="6344674" y="1446369"/>
          <a:ext cx="97625" cy="97658"/>
        </a:xfrm>
        <a:prstGeom prst="ellipse">
          <a:avLst/>
        </a:prstGeom>
        <a:solidFill>
          <a:schemeClr val="accent4">
            <a:hueOff val="2270246"/>
            <a:satOff val="9620"/>
            <a:lumOff val="-15046"/>
            <a:alphaOff val="0"/>
          </a:schemeClr>
        </a:solidFill>
        <a:ln w="12700" cap="flat" cmpd="sng" algn="ctr">
          <a:solidFill>
            <a:schemeClr val="accent4">
              <a:hueOff val="2270246"/>
              <a:satOff val="9620"/>
              <a:lumOff val="-150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18BF2-FE6F-493D-9FCF-E8D5A9897FE7}">
      <dsp:nvSpPr>
        <dsp:cNvPr id="0" name=""/>
        <dsp:cNvSpPr/>
      </dsp:nvSpPr>
      <dsp:spPr>
        <a:xfrm>
          <a:off x="6350503" y="1676281"/>
          <a:ext cx="97625" cy="97658"/>
        </a:xfrm>
        <a:prstGeom prst="ellipse">
          <a:avLst/>
        </a:prstGeom>
        <a:solidFill>
          <a:schemeClr val="accent4">
            <a:hueOff val="2345921"/>
            <a:satOff val="9940"/>
            <a:lumOff val="-15548"/>
            <a:alphaOff val="0"/>
          </a:schemeClr>
        </a:solidFill>
        <a:ln w="12700" cap="flat" cmpd="sng" algn="ctr">
          <a:solidFill>
            <a:schemeClr val="accent4">
              <a:hueOff val="2345921"/>
              <a:satOff val="9940"/>
              <a:lumOff val="-155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D99412-5475-41AC-8427-E33D6878E766}">
      <dsp:nvSpPr>
        <dsp:cNvPr id="0" name=""/>
        <dsp:cNvSpPr/>
      </dsp:nvSpPr>
      <dsp:spPr>
        <a:xfrm>
          <a:off x="4432759" y="1114944"/>
          <a:ext cx="988533" cy="988443"/>
        </a:xfrm>
        <a:prstGeom prst="ellipse">
          <a:avLst/>
        </a:prstGeom>
        <a:solidFill>
          <a:schemeClr val="accent4">
            <a:hueOff val="2421595"/>
            <a:satOff val="10261"/>
            <a:lumOff val="-16049"/>
            <a:alphaOff val="0"/>
          </a:schemeClr>
        </a:solidFill>
        <a:ln w="12700" cap="flat" cmpd="sng" algn="ctr">
          <a:solidFill>
            <a:schemeClr val="accent4">
              <a:hueOff val="2421595"/>
              <a:satOff val="10261"/>
              <a:lumOff val="-160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NZ" sz="1200" kern="1200" dirty="0"/>
            <a:t>Storms</a:t>
          </a:r>
        </a:p>
      </dsp:txBody>
      <dsp:txXfrm>
        <a:off x="4577526" y="1259698"/>
        <a:ext cx="698999" cy="698935"/>
      </dsp:txXfrm>
    </dsp:sp>
    <dsp:sp modelId="{B348DDCE-9161-4319-A6D1-B2797649BE39}">
      <dsp:nvSpPr>
        <dsp:cNvPr id="0" name=""/>
        <dsp:cNvSpPr/>
      </dsp:nvSpPr>
      <dsp:spPr>
        <a:xfrm>
          <a:off x="8632343" y="1560337"/>
          <a:ext cx="97625" cy="97658"/>
        </a:xfrm>
        <a:prstGeom prst="ellipse">
          <a:avLst/>
        </a:prstGeom>
        <a:solidFill>
          <a:schemeClr val="accent4">
            <a:hueOff val="2497270"/>
            <a:satOff val="10581"/>
            <a:lumOff val="-16551"/>
            <a:alphaOff val="0"/>
          </a:schemeClr>
        </a:solidFill>
        <a:ln w="12700" cap="flat" cmpd="sng" algn="ctr">
          <a:solidFill>
            <a:schemeClr val="accent4">
              <a:hueOff val="2497270"/>
              <a:satOff val="10581"/>
              <a:lumOff val="-165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EDBE42-66BB-4E07-A6BE-4F13C245F9DC}">
      <dsp:nvSpPr>
        <dsp:cNvPr id="0" name=""/>
        <dsp:cNvSpPr/>
      </dsp:nvSpPr>
      <dsp:spPr>
        <a:xfrm>
          <a:off x="8466442" y="1560337"/>
          <a:ext cx="97625" cy="97658"/>
        </a:xfrm>
        <a:prstGeom prst="ellipse">
          <a:avLst/>
        </a:prstGeom>
        <a:solidFill>
          <a:schemeClr val="accent4">
            <a:hueOff val="2572945"/>
            <a:satOff val="10902"/>
            <a:lumOff val="-17052"/>
            <a:alphaOff val="0"/>
          </a:schemeClr>
        </a:solidFill>
        <a:ln w="12700" cap="flat" cmpd="sng" algn="ctr">
          <a:solidFill>
            <a:schemeClr val="accent4">
              <a:hueOff val="2572945"/>
              <a:satOff val="10902"/>
              <a:lumOff val="-170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FF0819-EB5E-4C32-BB36-08558B462217}">
      <dsp:nvSpPr>
        <dsp:cNvPr id="0" name=""/>
        <dsp:cNvSpPr/>
      </dsp:nvSpPr>
      <dsp:spPr>
        <a:xfrm>
          <a:off x="8300542" y="1560337"/>
          <a:ext cx="97625" cy="97658"/>
        </a:xfrm>
        <a:prstGeom prst="ellipse">
          <a:avLst/>
        </a:prstGeom>
        <a:solidFill>
          <a:schemeClr val="accent4">
            <a:hueOff val="2648620"/>
            <a:satOff val="11223"/>
            <a:lumOff val="-17554"/>
            <a:alphaOff val="0"/>
          </a:schemeClr>
        </a:solidFill>
        <a:ln w="12700" cap="flat" cmpd="sng" algn="ctr">
          <a:solidFill>
            <a:schemeClr val="accent4">
              <a:hueOff val="2648620"/>
              <a:satOff val="11223"/>
              <a:lumOff val="-175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B8A9B-DD4F-4384-80CB-54EF7DFB917A}">
      <dsp:nvSpPr>
        <dsp:cNvPr id="0" name=""/>
        <dsp:cNvSpPr/>
      </dsp:nvSpPr>
      <dsp:spPr>
        <a:xfrm>
          <a:off x="8134641" y="1560337"/>
          <a:ext cx="97625" cy="97658"/>
        </a:xfrm>
        <a:prstGeom prst="ellipse">
          <a:avLst/>
        </a:prstGeom>
        <a:solidFill>
          <a:schemeClr val="accent4">
            <a:hueOff val="2724295"/>
            <a:satOff val="11543"/>
            <a:lumOff val="-18055"/>
            <a:alphaOff val="0"/>
          </a:schemeClr>
        </a:solidFill>
        <a:ln w="12700" cap="flat" cmpd="sng" algn="ctr">
          <a:solidFill>
            <a:schemeClr val="accent4">
              <a:hueOff val="2724295"/>
              <a:satOff val="11543"/>
              <a:lumOff val="-180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01376-F1EA-4ECB-9DE7-1306699EF108}">
      <dsp:nvSpPr>
        <dsp:cNvPr id="0" name=""/>
        <dsp:cNvSpPr/>
      </dsp:nvSpPr>
      <dsp:spPr>
        <a:xfrm>
          <a:off x="7968741" y="1560337"/>
          <a:ext cx="97625" cy="97658"/>
        </a:xfrm>
        <a:prstGeom prst="ellipse">
          <a:avLst/>
        </a:prstGeom>
        <a:solidFill>
          <a:schemeClr val="accent4">
            <a:hueOff val="2799970"/>
            <a:satOff val="11864"/>
            <a:lumOff val="-18557"/>
            <a:alphaOff val="0"/>
          </a:schemeClr>
        </a:solidFill>
        <a:ln w="12700" cap="flat" cmpd="sng" algn="ctr">
          <a:solidFill>
            <a:schemeClr val="accent4">
              <a:hueOff val="2799970"/>
              <a:satOff val="11864"/>
              <a:lumOff val="-185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134DA-6E16-426B-8559-C54CA5A0117D}">
      <dsp:nvSpPr>
        <dsp:cNvPr id="0" name=""/>
        <dsp:cNvSpPr/>
      </dsp:nvSpPr>
      <dsp:spPr>
        <a:xfrm>
          <a:off x="7705007" y="1511508"/>
          <a:ext cx="195458" cy="195316"/>
        </a:xfrm>
        <a:prstGeom prst="ellipse">
          <a:avLst/>
        </a:prstGeom>
        <a:solidFill>
          <a:schemeClr val="accent4">
            <a:hueOff val="2875645"/>
            <a:satOff val="12185"/>
            <a:lumOff val="-19058"/>
            <a:alphaOff val="0"/>
          </a:schemeClr>
        </a:solidFill>
        <a:ln w="12700" cap="flat" cmpd="sng" algn="ctr">
          <a:solidFill>
            <a:schemeClr val="accent4">
              <a:hueOff val="2875645"/>
              <a:satOff val="12185"/>
              <a:lumOff val="-190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303664-164E-4827-8A89-7BD156517184}">
      <dsp:nvSpPr>
        <dsp:cNvPr id="0" name=""/>
        <dsp:cNvSpPr/>
      </dsp:nvSpPr>
      <dsp:spPr>
        <a:xfrm>
          <a:off x="8473103" y="1358596"/>
          <a:ext cx="97625" cy="97658"/>
        </a:xfrm>
        <a:prstGeom prst="ellipse">
          <a:avLst/>
        </a:prstGeom>
        <a:solidFill>
          <a:schemeClr val="accent4">
            <a:hueOff val="2951320"/>
            <a:satOff val="12505"/>
            <a:lumOff val="-19560"/>
            <a:alphaOff val="0"/>
          </a:schemeClr>
        </a:solidFill>
        <a:ln w="12700" cap="flat" cmpd="sng" algn="ctr">
          <a:solidFill>
            <a:schemeClr val="accent4">
              <a:hueOff val="2951320"/>
              <a:satOff val="12505"/>
              <a:lumOff val="-195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CCB1-90DA-496D-B415-00A8A34C046D}">
      <dsp:nvSpPr>
        <dsp:cNvPr id="0" name=""/>
        <dsp:cNvSpPr/>
      </dsp:nvSpPr>
      <dsp:spPr>
        <a:xfrm>
          <a:off x="8473103" y="1763561"/>
          <a:ext cx="97625" cy="97658"/>
        </a:xfrm>
        <a:prstGeom prst="ellipse">
          <a:avLst/>
        </a:prstGeom>
        <a:solidFill>
          <a:schemeClr val="accent4">
            <a:hueOff val="3026995"/>
            <a:satOff val="12826"/>
            <a:lumOff val="-20061"/>
            <a:alphaOff val="0"/>
          </a:schemeClr>
        </a:solidFill>
        <a:ln w="12700" cap="flat" cmpd="sng" algn="ctr">
          <a:solidFill>
            <a:schemeClr val="accent4">
              <a:hueOff val="3026995"/>
              <a:satOff val="12826"/>
              <a:lumOff val="-200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1639FB-313C-4895-A9BD-A607B6945D05}">
      <dsp:nvSpPr>
        <dsp:cNvPr id="0" name=""/>
        <dsp:cNvSpPr/>
      </dsp:nvSpPr>
      <dsp:spPr>
        <a:xfrm>
          <a:off x="8560321" y="1446369"/>
          <a:ext cx="97625" cy="97658"/>
        </a:xfrm>
        <a:prstGeom prst="ellipse">
          <a:avLst/>
        </a:prstGeom>
        <a:solidFill>
          <a:schemeClr val="accent4">
            <a:hueOff val="3102669"/>
            <a:satOff val="13147"/>
            <a:lumOff val="-20563"/>
            <a:alphaOff val="0"/>
          </a:schemeClr>
        </a:solidFill>
        <a:ln w="12700" cap="flat" cmpd="sng" algn="ctr">
          <a:solidFill>
            <a:schemeClr val="accent4">
              <a:hueOff val="3102669"/>
              <a:satOff val="13147"/>
              <a:lumOff val="-205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4865C1-14D0-4365-9AF0-D2884A855061}">
      <dsp:nvSpPr>
        <dsp:cNvPr id="0" name=""/>
        <dsp:cNvSpPr/>
      </dsp:nvSpPr>
      <dsp:spPr>
        <a:xfrm>
          <a:off x="8566149" y="1676281"/>
          <a:ext cx="97625" cy="97658"/>
        </a:xfrm>
        <a:prstGeom prst="ellipse">
          <a:avLst/>
        </a:prstGeom>
        <a:solidFill>
          <a:schemeClr val="accent4">
            <a:hueOff val="3178344"/>
            <a:satOff val="13467"/>
            <a:lumOff val="-21064"/>
            <a:alphaOff val="0"/>
          </a:schemeClr>
        </a:solidFill>
        <a:ln w="12700" cap="flat" cmpd="sng" algn="ctr">
          <a:solidFill>
            <a:schemeClr val="accent4">
              <a:hueOff val="3178344"/>
              <a:satOff val="13467"/>
              <a:lumOff val="-2106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E01A4C-A30C-4F72-BD59-53BA1624C6C4}">
      <dsp:nvSpPr>
        <dsp:cNvPr id="0" name=""/>
        <dsp:cNvSpPr/>
      </dsp:nvSpPr>
      <dsp:spPr>
        <a:xfrm>
          <a:off x="6648406" y="1114944"/>
          <a:ext cx="988533" cy="988443"/>
        </a:xfrm>
        <a:prstGeom prst="ellipse">
          <a:avLst/>
        </a:prstGeom>
        <a:solidFill>
          <a:schemeClr val="accent4">
            <a:hueOff val="3254019"/>
            <a:satOff val="13788"/>
            <a:lumOff val="-21566"/>
            <a:alphaOff val="0"/>
          </a:schemeClr>
        </a:solidFill>
        <a:ln w="12700" cap="flat" cmpd="sng" algn="ctr">
          <a:solidFill>
            <a:schemeClr val="accent4">
              <a:hueOff val="3254019"/>
              <a:satOff val="13788"/>
              <a:lumOff val="-215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NZ" sz="1200" kern="1200" dirty="0"/>
            <a:t>Fires. </a:t>
          </a:r>
        </a:p>
      </dsp:txBody>
      <dsp:txXfrm>
        <a:off x="6793173" y="1259698"/>
        <a:ext cx="698999" cy="698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AA88E-85F4-4B99-9434-8FDD5BDE6E57}">
      <dsp:nvSpPr>
        <dsp:cNvPr id="0" name=""/>
        <dsp:cNvSpPr/>
      </dsp:nvSpPr>
      <dsp:spPr>
        <a:xfrm>
          <a:off x="3259232" y="540839"/>
          <a:ext cx="3616136" cy="3616136"/>
        </a:xfrm>
        <a:prstGeom prst="blockArc">
          <a:avLst>
            <a:gd name="adj1" fmla="val 10800000"/>
            <a:gd name="adj2" fmla="val 1620000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4148B2-29B3-4BD4-9192-E64703BFA7CF}">
      <dsp:nvSpPr>
        <dsp:cNvPr id="0" name=""/>
        <dsp:cNvSpPr/>
      </dsp:nvSpPr>
      <dsp:spPr>
        <a:xfrm>
          <a:off x="3259232" y="540839"/>
          <a:ext cx="3616136" cy="3616136"/>
        </a:xfrm>
        <a:prstGeom prst="blockArc">
          <a:avLst>
            <a:gd name="adj1" fmla="val 5400000"/>
            <a:gd name="adj2" fmla="val 1080000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BEEBF1-E39F-46CE-BC29-599EB582A5A8}">
      <dsp:nvSpPr>
        <dsp:cNvPr id="0" name=""/>
        <dsp:cNvSpPr/>
      </dsp:nvSpPr>
      <dsp:spPr>
        <a:xfrm>
          <a:off x="3259232" y="540839"/>
          <a:ext cx="3616136" cy="3616136"/>
        </a:xfrm>
        <a:prstGeom prst="blockArc">
          <a:avLst>
            <a:gd name="adj1" fmla="val 0"/>
            <a:gd name="adj2" fmla="val 540000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26A1914-9D3D-40D2-8041-899AA30FB68A}">
      <dsp:nvSpPr>
        <dsp:cNvPr id="0" name=""/>
        <dsp:cNvSpPr/>
      </dsp:nvSpPr>
      <dsp:spPr>
        <a:xfrm>
          <a:off x="3259232" y="540839"/>
          <a:ext cx="3616136" cy="3616136"/>
        </a:xfrm>
        <a:prstGeom prst="blockArc">
          <a:avLst>
            <a:gd name="adj1" fmla="val 16200000"/>
            <a:gd name="adj2" fmla="val 0"/>
            <a:gd name="adj3" fmla="val 4635"/>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92C77A-872E-42F6-BB86-BE39D66A182C}">
      <dsp:nvSpPr>
        <dsp:cNvPr id="0" name=""/>
        <dsp:cNvSpPr/>
      </dsp:nvSpPr>
      <dsp:spPr>
        <a:xfrm>
          <a:off x="4235946" y="1517553"/>
          <a:ext cx="1662707" cy="166270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0">
            <a:lnSpc>
              <a:spcPct val="90000"/>
            </a:lnSpc>
            <a:spcBef>
              <a:spcPct val="0"/>
            </a:spcBef>
            <a:spcAft>
              <a:spcPct val="35000"/>
            </a:spcAft>
            <a:buNone/>
          </a:pPr>
          <a:r>
            <a:rPr lang="en-NZ" sz="2800" kern="1200" dirty="0"/>
            <a:t>Holistic</a:t>
          </a:r>
        </a:p>
      </dsp:txBody>
      <dsp:txXfrm>
        <a:off x="4479444" y="1761051"/>
        <a:ext cx="1175711" cy="1175711"/>
      </dsp:txXfrm>
    </dsp:sp>
    <dsp:sp modelId="{E6D26F6C-4AA2-4AF1-9AA1-A980923B975B}">
      <dsp:nvSpPr>
        <dsp:cNvPr id="0" name=""/>
        <dsp:cNvSpPr/>
      </dsp:nvSpPr>
      <dsp:spPr>
        <a:xfrm>
          <a:off x="4485352" y="791"/>
          <a:ext cx="1163895" cy="116389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NZ" sz="1500" kern="1200"/>
            <a:t>Spiritual</a:t>
          </a:r>
          <a:endParaRPr lang="en-NZ" sz="1500" kern="1200" dirty="0"/>
        </a:p>
      </dsp:txBody>
      <dsp:txXfrm>
        <a:off x="4655800" y="171239"/>
        <a:ext cx="822999" cy="822999"/>
      </dsp:txXfrm>
    </dsp:sp>
    <dsp:sp modelId="{B8AAA05A-3D69-4DD1-8E68-097710E6B91F}">
      <dsp:nvSpPr>
        <dsp:cNvPr id="0" name=""/>
        <dsp:cNvSpPr/>
      </dsp:nvSpPr>
      <dsp:spPr>
        <a:xfrm>
          <a:off x="6251520" y="1766959"/>
          <a:ext cx="1163895" cy="116389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NZ" sz="1500" kern="1200" dirty="0"/>
            <a:t>Identity</a:t>
          </a:r>
        </a:p>
      </dsp:txBody>
      <dsp:txXfrm>
        <a:off x="6421968" y="1937407"/>
        <a:ext cx="822999" cy="822999"/>
      </dsp:txXfrm>
    </dsp:sp>
    <dsp:sp modelId="{BB851918-0F9A-4673-B8A1-784D42BFB980}">
      <dsp:nvSpPr>
        <dsp:cNvPr id="0" name=""/>
        <dsp:cNvSpPr/>
      </dsp:nvSpPr>
      <dsp:spPr>
        <a:xfrm>
          <a:off x="4485352" y="3533127"/>
          <a:ext cx="1163895" cy="116389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NZ" sz="1500" kern="1200" dirty="0"/>
            <a:t>Social Structure</a:t>
          </a:r>
        </a:p>
      </dsp:txBody>
      <dsp:txXfrm>
        <a:off x="4655800" y="3703575"/>
        <a:ext cx="822999" cy="822999"/>
      </dsp:txXfrm>
    </dsp:sp>
    <dsp:sp modelId="{79993432-6012-474D-8FC3-E50D148DF718}">
      <dsp:nvSpPr>
        <dsp:cNvPr id="0" name=""/>
        <dsp:cNvSpPr/>
      </dsp:nvSpPr>
      <dsp:spPr>
        <a:xfrm>
          <a:off x="2719184" y="1766959"/>
          <a:ext cx="1163895" cy="116389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en-NZ" sz="1500" kern="1200" dirty="0"/>
            <a:t>Economic Resource</a:t>
          </a:r>
        </a:p>
      </dsp:txBody>
      <dsp:txXfrm>
        <a:off x="2889632" y="1937407"/>
        <a:ext cx="822999" cy="822999"/>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1838A1B-552F-4BA4-8A0F-D64D258030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4B0D134B-F087-4846-9C8F-6EE55F9520C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4892D-E7F1-4C09-9E50-F345004DED5D}" type="datetimeFigureOut">
              <a:rPr lang="en-NZ" smtClean="0"/>
              <a:t>23/09/2021</a:t>
            </a:fld>
            <a:endParaRPr lang="en-NZ"/>
          </a:p>
        </p:txBody>
      </p:sp>
      <p:sp>
        <p:nvSpPr>
          <p:cNvPr id="4" name="Footer Placeholder 3">
            <a:extLst>
              <a:ext uri="{FF2B5EF4-FFF2-40B4-BE49-F238E27FC236}">
                <a16:creationId xmlns:a16="http://schemas.microsoft.com/office/drawing/2014/main" id="{678E3231-9AFA-4A99-BA0D-91DAB99ADE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44948302-DDE0-48F1-A675-447A103D9E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5CD3CE-96A1-4B07-9501-93BFA0F451CC}" type="slidenum">
              <a:rPr lang="en-NZ" smtClean="0"/>
              <a:t>‹#›</a:t>
            </a:fld>
            <a:endParaRPr lang="en-NZ"/>
          </a:p>
        </p:txBody>
      </p:sp>
    </p:spTree>
    <p:extLst>
      <p:ext uri="{BB962C8B-B14F-4D97-AF65-F5344CB8AC3E}">
        <p14:creationId xmlns:p14="http://schemas.microsoft.com/office/powerpoint/2010/main" val="39848126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9216E-DAE3-48BF-82FA-45E9F5A44C4B}" type="datetimeFigureOut">
              <a:rPr lang="en-NZ" smtClean="0"/>
              <a:t>23/09/2021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396C1-C76F-4159-926E-C63A8D7601D0}" type="slidenum">
              <a:rPr lang="en-NZ" smtClean="0"/>
              <a:t>‹#›</a:t>
            </a:fld>
            <a:endParaRPr lang="en-NZ"/>
          </a:p>
        </p:txBody>
      </p:sp>
    </p:spTree>
    <p:extLst>
      <p:ext uri="{BB962C8B-B14F-4D97-AF65-F5344CB8AC3E}">
        <p14:creationId xmlns:p14="http://schemas.microsoft.com/office/powerpoint/2010/main" val="373994235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Governments are often powerless in the face of economic and global capital. If a govt institutes policies that displeased the market,</a:t>
            </a:r>
            <a:r>
              <a:rPr lang="en-NZ" baseline="0" dirty="0"/>
              <a:t> there would be an instant loss of capital, loss of investment, and a currency crisis. USA may be powerful enough to stand up to global market pressures, but can NZ? </a:t>
            </a:r>
            <a:endParaRPr lang="en-NZ" dirty="0"/>
          </a:p>
          <a:p>
            <a:endParaRPr lang="en-NZ" dirty="0"/>
          </a:p>
        </p:txBody>
      </p:sp>
    </p:spTree>
    <p:extLst>
      <p:ext uri="{BB962C8B-B14F-4D97-AF65-F5344CB8AC3E}">
        <p14:creationId xmlns:p14="http://schemas.microsoft.com/office/powerpoint/2010/main" val="1866044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3176611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3100" y="4400550"/>
            <a:ext cx="5486400" cy="3600450"/>
          </a:xfrm>
        </p:spPr>
        <p:txBody>
          <a:bodyPr/>
          <a:lstStyle/>
          <a:p>
            <a:endParaRPr lang="en-NZ" dirty="0"/>
          </a:p>
        </p:txBody>
      </p:sp>
    </p:spTree>
    <p:extLst>
      <p:ext uri="{BB962C8B-B14F-4D97-AF65-F5344CB8AC3E}">
        <p14:creationId xmlns:p14="http://schemas.microsoft.com/office/powerpoint/2010/main" val="3542819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940219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666054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5329315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latin typeface="Times New Roman" panose="02020603050405020304" pitchFamily="18" charset="0"/>
            </a:endParaRPr>
          </a:p>
          <a:p>
            <a:endParaRPr lang="en-NZ" sz="1200" dirty="0"/>
          </a:p>
          <a:p>
            <a:endParaRPr lang="en-NZ" sz="1200" dirty="0"/>
          </a:p>
          <a:p>
            <a:endParaRPr lang="en-NZ" sz="1200" dirty="0"/>
          </a:p>
          <a:p>
            <a:endParaRPr lang="en-NZ" dirty="0"/>
          </a:p>
          <a:p>
            <a:endParaRPr lang="en-NZ" dirty="0"/>
          </a:p>
        </p:txBody>
      </p:sp>
    </p:spTree>
    <p:extLst>
      <p:ext uri="{BB962C8B-B14F-4D97-AF65-F5344CB8AC3E}">
        <p14:creationId xmlns:p14="http://schemas.microsoft.com/office/powerpoint/2010/main" val="69097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30484762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465569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36259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b="1" dirty="0"/>
              <a:t>National boundaries are less of a barrier and there are now marginalised communities in the developed countries.  </a:t>
            </a:r>
            <a:r>
              <a:rPr lang="en-NZ" b="0" dirty="0"/>
              <a:t>Those who relied on the traditional economies such as fishing locally,</a:t>
            </a:r>
            <a:r>
              <a:rPr lang="en-NZ" b="0" baseline="0" dirty="0"/>
              <a:t> </a:t>
            </a:r>
            <a:r>
              <a:rPr lang="en-NZ" b="0" baseline="0" dirty="0" err="1"/>
              <a:t>vege</a:t>
            </a:r>
            <a:r>
              <a:rPr lang="en-NZ" b="0" baseline="0" dirty="0"/>
              <a:t> growing for local communities, local education, furniture production, any non-exporting type production.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NZ"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NZ" b="1" dirty="0"/>
              <a:t>Globalised economies rule – </a:t>
            </a:r>
            <a:r>
              <a:rPr lang="en-NZ" b="1" dirty="0" err="1"/>
              <a:t>McDonadisation</a:t>
            </a:r>
            <a:r>
              <a:rPr lang="en-NZ" b="1" dirty="0"/>
              <a:t> and </a:t>
            </a:r>
            <a:r>
              <a:rPr lang="en-NZ" b="1" dirty="0" err="1"/>
              <a:t>Disneyfication</a:t>
            </a:r>
            <a:r>
              <a:rPr lang="en-NZ" b="1" dirty="0"/>
              <a:t> </a:t>
            </a:r>
            <a:r>
              <a:rPr lang="en-NZ" b="0" dirty="0"/>
              <a:t>people in different parts of the world eating the same food, watching the same movies, listening to the same music, playing the same games. </a:t>
            </a:r>
          </a:p>
          <a:p>
            <a:pPr marL="0" marR="0" indent="0" algn="l" defTabSz="914400" rtl="0" eaLnBrk="1" fontAlgn="auto" latinLnBrk="0" hangingPunct="1">
              <a:lnSpc>
                <a:spcPct val="100000"/>
              </a:lnSpc>
              <a:spcBef>
                <a:spcPts val="0"/>
              </a:spcBef>
              <a:spcAft>
                <a:spcPts val="0"/>
              </a:spcAft>
              <a:buClrTx/>
              <a:buSzTx/>
              <a:buFontTx/>
              <a:buNone/>
              <a:tabLst/>
              <a:defRPr/>
            </a:pPr>
            <a:endParaRPr lang="en-NZ" b="0" dirty="0"/>
          </a:p>
          <a:p>
            <a:pPr marL="0" marR="0" indent="0" algn="l" defTabSz="914400" rtl="0" eaLnBrk="1" fontAlgn="auto" latinLnBrk="0" hangingPunct="1">
              <a:lnSpc>
                <a:spcPct val="100000"/>
              </a:lnSpc>
              <a:spcBef>
                <a:spcPts val="0"/>
              </a:spcBef>
              <a:spcAft>
                <a:spcPts val="0"/>
              </a:spcAft>
              <a:buClrTx/>
              <a:buSzTx/>
              <a:buFontTx/>
              <a:buNone/>
              <a:tabLst/>
              <a:defRPr/>
            </a:pPr>
            <a:r>
              <a:rPr lang="en-NZ" dirty="0"/>
              <a:t>To be part of the global world is to be cool, to wear the right clothes, have the right IT equipment, cell phones, etc, know the right music, etc to fit</a:t>
            </a:r>
            <a:r>
              <a:rPr lang="en-NZ" baseline="0" dirty="0"/>
              <a:t> in you need to be up to date. Fashion police, oh that is so last year. Clearance houses sell last years stuff – why? Is it no good? </a:t>
            </a:r>
            <a:endParaRPr lang="en-NZ" dirty="0"/>
          </a:p>
          <a:p>
            <a:pPr marL="0" marR="0" indent="0" algn="l" defTabSz="914400" rtl="0" eaLnBrk="1" fontAlgn="auto" latinLnBrk="0" hangingPunct="1">
              <a:lnSpc>
                <a:spcPct val="100000"/>
              </a:lnSpc>
              <a:spcBef>
                <a:spcPts val="0"/>
              </a:spcBef>
              <a:spcAft>
                <a:spcPts val="0"/>
              </a:spcAft>
              <a:buClrTx/>
              <a:buSzTx/>
              <a:buFontTx/>
              <a:buNone/>
              <a:tabLst/>
              <a:defRPr/>
            </a:pPr>
            <a:endParaRPr lang="en-NZ"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NZ" b="1" dirty="0"/>
          </a:p>
          <a:p>
            <a:endParaRPr lang="en-NZ" b="1" dirty="0"/>
          </a:p>
        </p:txBody>
      </p:sp>
    </p:spTree>
    <p:extLst>
      <p:ext uri="{BB962C8B-B14F-4D97-AF65-F5344CB8AC3E}">
        <p14:creationId xmlns:p14="http://schemas.microsoft.com/office/powerpoint/2010/main" val="3618969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195147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686784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405216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689539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NZ" dirty="0"/>
              <a:t>These 4 principles represent a consensus position acceptable to those who identify as Greens. It serves as the ecological perspective for the model of community develop</a:t>
            </a:r>
          </a:p>
          <a:p>
            <a:pPr eaLnBrk="1" hangingPunct="1"/>
            <a:r>
              <a:rPr lang="en-NZ" b="1" dirty="0"/>
              <a:t>Holism: </a:t>
            </a:r>
            <a:r>
              <a:rPr lang="en-NZ" dirty="0"/>
              <a:t>every event of phen0menon must be seen as part of the whole</a:t>
            </a:r>
          </a:p>
          <a:p>
            <a:pPr eaLnBrk="1" hangingPunct="1"/>
            <a:r>
              <a:rPr lang="en-NZ" b="1" dirty="0"/>
              <a:t>Sustainability: </a:t>
            </a:r>
            <a:r>
              <a:rPr lang="en-NZ" dirty="0"/>
              <a:t>Systems must be able to be maintained in the long term</a:t>
            </a:r>
          </a:p>
          <a:p>
            <a:pPr eaLnBrk="1" hangingPunct="1"/>
            <a:r>
              <a:rPr lang="en-NZ" b="1" dirty="0"/>
              <a:t>Diversity: </a:t>
            </a:r>
            <a:r>
              <a:rPr lang="en-NZ" dirty="0"/>
              <a:t>organisms and systems evolve to meet the needs of particular circumstances. There is not just one answer. </a:t>
            </a:r>
          </a:p>
          <a:p>
            <a:pPr eaLnBrk="1" hangingPunct="1"/>
            <a:r>
              <a:rPr lang="en-NZ" b="1" dirty="0"/>
              <a:t>Equilibrium: </a:t>
            </a:r>
            <a:r>
              <a:rPr lang="en-NZ" dirty="0"/>
              <a:t>the need to maintain a balance between systems – changes monitored and alterations made</a:t>
            </a:r>
          </a:p>
          <a:p>
            <a:pPr eaLnBrk="1" hangingPunct="1">
              <a:spcBef>
                <a:spcPct val="0"/>
              </a:spcBef>
            </a:pPr>
            <a:r>
              <a:rPr lang="en-NZ" dirty="0" err="1"/>
              <a:t>pment</a:t>
            </a:r>
            <a:r>
              <a:rPr lang="en-NZ" dirty="0"/>
              <a:t> which is the focus of </a:t>
            </a:r>
            <a:r>
              <a:rPr lang="en-NZ" dirty="0" err="1"/>
              <a:t>Tesoriero’s</a:t>
            </a:r>
            <a:r>
              <a:rPr lang="en-NZ" dirty="0"/>
              <a:t> book.</a:t>
            </a:r>
          </a:p>
          <a:p>
            <a:endParaRPr lang="en-NZ" dirty="0"/>
          </a:p>
        </p:txBody>
      </p:sp>
    </p:spTree>
    <p:extLst>
      <p:ext uri="{BB962C8B-B14F-4D97-AF65-F5344CB8AC3E}">
        <p14:creationId xmlns:p14="http://schemas.microsoft.com/office/powerpoint/2010/main" val="42666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Tree>
    <p:extLst>
      <p:ext uri="{BB962C8B-B14F-4D97-AF65-F5344CB8AC3E}">
        <p14:creationId xmlns:p14="http://schemas.microsoft.com/office/powerpoint/2010/main" val="2687093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839211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53944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296011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2723448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14080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99403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129163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dirty="0"/>
              <a:t>Section Header 2</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43095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01629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2592405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1562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88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3430321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a:t>Click to edit Master title style</a:t>
            </a:r>
            <a:endParaRPr lang="en-US" dirty="0"/>
          </a:p>
        </p:txBody>
      </p:sp>
    </p:spTree>
    <p:extLst>
      <p:ext uri="{BB962C8B-B14F-4D97-AF65-F5344CB8AC3E}">
        <p14:creationId xmlns:p14="http://schemas.microsoft.com/office/powerpoint/2010/main" val="1381996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Tree>
    <p:extLst>
      <p:ext uri="{BB962C8B-B14F-4D97-AF65-F5344CB8AC3E}">
        <p14:creationId xmlns:p14="http://schemas.microsoft.com/office/powerpoint/2010/main" val="2283464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0789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a:t>Click to edit Master title style</a:t>
            </a:r>
            <a:endParaRPr lang="en-GB" dirty="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1491763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dirty="0"/>
              <a:t>Subtitle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dirty="0"/>
              <a:t>Title</a:t>
            </a:r>
            <a:endParaRPr lang="en-GB" dirty="0"/>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733816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dirty="0"/>
              <a:t>Section Header 1</a:t>
            </a:r>
            <a:endParaRPr lang="en-GB" dirty="0"/>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tx1"/>
                </a:solidFill>
              </a:rPr>
              <a:pPr/>
              <a:t>‹#›</a:t>
            </a:fld>
            <a:endParaRPr lang="en-GB" b="1" dirty="0">
              <a:solidFill>
                <a:schemeClr val="tx1"/>
              </a:solidFill>
            </a:endParaRPr>
          </a:p>
        </p:txBody>
      </p:sp>
    </p:spTree>
    <p:extLst>
      <p:ext uri="{BB962C8B-B14F-4D97-AF65-F5344CB8AC3E}">
        <p14:creationId xmlns:p14="http://schemas.microsoft.com/office/powerpoint/2010/main" val="3580735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334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2296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500215"/>
            <a:ext cx="3932237" cy="1557185"/>
          </a:xfrm>
        </p:spPr>
        <p:txBody>
          <a:bodyPr/>
          <a:lstStyle/>
          <a:p>
            <a:r>
              <a:rPr lang="en-US"/>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3992037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19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608278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a:t>Edit Master text styles</a:t>
            </a:r>
          </a:p>
          <a:p>
            <a:pPr lvl="1"/>
            <a:r>
              <a:rPr lang="en-US"/>
              <a:t>Second level</a:t>
            </a:r>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dirty="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1427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dirty="0"/>
              <a:t>Thank You</a:t>
            </a:r>
            <a:endParaRPr lang="en-GB" dirty="0"/>
          </a:p>
        </p:txBody>
      </p:sp>
    </p:spTree>
    <p:extLst>
      <p:ext uri="{BB962C8B-B14F-4D97-AF65-F5344CB8AC3E}">
        <p14:creationId xmlns:p14="http://schemas.microsoft.com/office/powerpoint/2010/main" val="2005987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Tree>
    <p:extLst>
      <p:ext uri="{BB962C8B-B14F-4D97-AF65-F5344CB8AC3E}">
        <p14:creationId xmlns:p14="http://schemas.microsoft.com/office/powerpoint/2010/main" val="2206467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endParaRPr lang="en-ZA" dirty="0"/>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ZA" smtClean="0"/>
              <a:pPr/>
              <a:t>‹#›</a:t>
            </a:fld>
            <a:endParaRPr lang="en-ZA"/>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1584325"/>
            <a:ext cx="5472113" cy="4606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152525"/>
            <a:ext cx="5472000" cy="358775"/>
          </a:xfrm>
        </p:spPr>
        <p:txBody>
          <a:bodyPr/>
          <a:lstStyle>
            <a:lvl1pPr marL="0" indent="0">
              <a:buNone/>
              <a:defRPr sz="2400" b="1"/>
            </a:lvl1pPr>
          </a:lstStyle>
          <a:p>
            <a:pPr lvl="0"/>
            <a:r>
              <a:rPr lang="en-US"/>
              <a:t>Edit Master text styles</a:t>
            </a:r>
          </a:p>
        </p:txBody>
      </p:sp>
      <p:cxnSp>
        <p:nvCxnSpPr>
          <p:cNvPr id="9" name="Straight Connector 8">
            <a:extLst>
              <a:ext uri="{FF2B5EF4-FFF2-40B4-BE49-F238E27FC236}">
                <a16:creationId xmlns:a16="http://schemas.microsoft.com/office/drawing/2014/main" id="{0A0FADEC-BFBD-4A6E-B51C-B0DFD4C804F5}"/>
              </a:ext>
              <a:ext uri="{C183D7F6-B498-43B3-948B-1728B52AA6E4}">
                <adec:decorative xmlns:adec="http://schemas.microsoft.com/office/drawing/2017/decorative" val="1"/>
              </a:ext>
            </a:extLst>
          </p:cNvPr>
          <p:cNvCxnSpPr>
            <a:cxnSpLocks/>
          </p:cNvCxnSpPr>
          <p:nvPr userDrawn="1"/>
        </p:nvCxnSpPr>
        <p:spPr>
          <a:xfrm>
            <a:off x="6101944" y="2185851"/>
            <a:ext cx="0" cy="262730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733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273349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3875033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1786970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1692985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308143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83CA6A6E-4B37-4319-A789-BA1CBCC5268B}" type="slidenum">
              <a:rPr lang="en-NZ" smtClean="0"/>
              <a:t>‹#›</a:t>
            </a:fld>
            <a:endParaRPr lang="en-NZ"/>
          </a:p>
        </p:txBody>
      </p:sp>
    </p:spTree>
    <p:extLst>
      <p:ext uri="{BB962C8B-B14F-4D97-AF65-F5344CB8AC3E}">
        <p14:creationId xmlns:p14="http://schemas.microsoft.com/office/powerpoint/2010/main" val="408558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A6A6E-4B37-4319-A789-BA1CBCC5268B}" type="slidenum">
              <a:rPr lang="en-NZ" smtClean="0"/>
              <a:t>‹#›</a:t>
            </a:fld>
            <a:endParaRPr lang="en-NZ"/>
          </a:p>
        </p:txBody>
      </p:sp>
    </p:spTree>
    <p:extLst>
      <p:ext uri="{BB962C8B-B14F-4D97-AF65-F5344CB8AC3E}">
        <p14:creationId xmlns:p14="http://schemas.microsoft.com/office/powerpoint/2010/main" val="169758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GB"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GB" b="1" smtClean="0">
                <a:solidFill>
                  <a:schemeClr val="bg1"/>
                </a:solidFill>
              </a:rPr>
              <a:pPr/>
              <a:t>‹#›</a:t>
            </a:fld>
            <a:endParaRPr lang="en-GB" b="1" dirty="0">
              <a:solidFill>
                <a:schemeClr val="bg1"/>
              </a:solidFill>
            </a:endParaRPr>
          </a:p>
        </p:txBody>
      </p:sp>
    </p:spTree>
    <p:extLst>
      <p:ext uri="{BB962C8B-B14F-4D97-AF65-F5344CB8AC3E}">
        <p14:creationId xmlns:p14="http://schemas.microsoft.com/office/powerpoint/2010/main" val="3574105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sldNum="0"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s://youtu.be/_Z9ZAlTD5AM?t=81"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gqkkEGY4jbQ"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dq234w56n2o" TargetMode="External"/><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6.emf"/></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planet earth taken from the outer space">
            <a:extLst>
              <a:ext uri="{FF2B5EF4-FFF2-40B4-BE49-F238E27FC236}">
                <a16:creationId xmlns:a16="http://schemas.microsoft.com/office/drawing/2014/main" id="{5CA0DCD5-BFE8-4D72-8396-44FCB1E1AB86}"/>
              </a:ext>
            </a:extLst>
          </p:cNvPr>
          <p:cNvPicPr>
            <a:picLocks noChangeAspect="1"/>
          </p:cNvPicPr>
          <p:nvPr/>
        </p:nvPicPr>
        <p:blipFill rotWithShape="1">
          <a:blip r:embed="rId2">
            <a:alphaModFix amt="50000"/>
          </a:blip>
          <a:srcRect t="2059" r="-1" b="11711"/>
          <a:stretch/>
        </p:blipFill>
        <p:spPr>
          <a:xfrm>
            <a:off x="20" y="10"/>
            <a:ext cx="12188930" cy="6857990"/>
          </a:xfrm>
          <a:prstGeom prst="rect">
            <a:avLst/>
          </a:prstGeom>
        </p:spPr>
      </p:pic>
      <p:sp>
        <p:nvSpPr>
          <p:cNvPr id="2" name="Title 1"/>
          <p:cNvSpPr>
            <a:spLocks noGrp="1"/>
          </p:cNvSpPr>
          <p:nvPr>
            <p:ph type="ctrTitle"/>
          </p:nvPr>
        </p:nvSpPr>
        <p:spPr>
          <a:xfrm>
            <a:off x="1524000" y="1122363"/>
            <a:ext cx="9144000" cy="3063240"/>
          </a:xfrm>
        </p:spPr>
        <p:txBody>
          <a:bodyPr>
            <a:normAutofit/>
          </a:bodyPr>
          <a:lstStyle/>
          <a:p>
            <a:r>
              <a:rPr lang="en-NZ" sz="6600" dirty="0">
                <a:solidFill>
                  <a:srgbClr val="FFFFFF"/>
                </a:solidFill>
              </a:rPr>
              <a:t>Globalisation, social change, and </a:t>
            </a:r>
            <a:r>
              <a:rPr lang="en-US" dirty="0">
                <a:solidFill>
                  <a:srgbClr val="FFFFFF"/>
                </a:solidFill>
              </a:rPr>
              <a:t>Climate justice</a:t>
            </a:r>
            <a:endParaRPr lang="en-NZ" sz="6600" dirty="0">
              <a:solidFill>
                <a:srgbClr val="FFFFFF"/>
              </a:solidFill>
            </a:endParaRPr>
          </a:p>
        </p:txBody>
      </p:sp>
      <p:sp>
        <p:nvSpPr>
          <p:cNvPr id="3" name="Subtitle 2"/>
          <p:cNvSpPr>
            <a:spLocks noGrp="1"/>
          </p:cNvSpPr>
          <p:nvPr>
            <p:ph type="subTitle" idx="1"/>
          </p:nvPr>
        </p:nvSpPr>
        <p:spPr>
          <a:xfrm>
            <a:off x="1527048" y="4599432"/>
            <a:ext cx="9144000" cy="1536192"/>
          </a:xfrm>
        </p:spPr>
        <p:txBody>
          <a:bodyPr>
            <a:normAutofit/>
          </a:bodyPr>
          <a:lstStyle/>
          <a:p>
            <a:r>
              <a:rPr lang="en-NZ" dirty="0">
                <a:solidFill>
                  <a:srgbClr val="FFFFFF"/>
                </a:solidFill>
              </a:rPr>
              <a:t>CSTU5170</a:t>
            </a:r>
          </a:p>
        </p:txBody>
      </p:sp>
      <p:sp>
        <p:nvSpPr>
          <p:cNvPr id="2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6694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Arc 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549BBE-8F8F-4F2F-A7FD-214E2F01DC63}"/>
              </a:ext>
            </a:extLst>
          </p:cNvPr>
          <p:cNvSpPr>
            <a:spLocks noGrp="1"/>
          </p:cNvSpPr>
          <p:nvPr>
            <p:ph type="title"/>
          </p:nvPr>
        </p:nvSpPr>
        <p:spPr>
          <a:xfrm>
            <a:off x="5894962" y="479493"/>
            <a:ext cx="5458838" cy="1325563"/>
          </a:xfrm>
        </p:spPr>
        <p:txBody>
          <a:bodyPr>
            <a:normAutofit/>
          </a:bodyPr>
          <a:lstStyle/>
          <a:p>
            <a:r>
              <a:rPr lang="en-US"/>
              <a:t>-isations, continued </a:t>
            </a:r>
            <a:endParaRPr lang="en-NZ"/>
          </a:p>
        </p:txBody>
      </p:sp>
      <p:sp>
        <p:nvSpPr>
          <p:cNvPr id="39" name="Freeform: Shape 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black and white photo of a city&#10;&#10;Description automatically generated">
            <a:extLst>
              <a:ext uri="{FF2B5EF4-FFF2-40B4-BE49-F238E27FC236}">
                <a16:creationId xmlns:a16="http://schemas.microsoft.com/office/drawing/2014/main" id="{382FECFD-B22A-4B67-A409-F2CA24D2ECE7}"/>
              </a:ext>
            </a:extLst>
          </p:cNvPr>
          <p:cNvPicPr>
            <a:picLocks noChangeAspect="1"/>
          </p:cNvPicPr>
          <p:nvPr/>
        </p:nvPicPr>
        <p:blipFill rotWithShape="1">
          <a:blip r:embed="rId2">
            <a:extLst>
              <a:ext uri="{28A0092B-C50C-407E-A947-70E740481C1C}">
                <a14:useLocalDpi xmlns:a14="http://schemas.microsoft.com/office/drawing/2010/main" val="0"/>
              </a:ext>
            </a:extLst>
          </a:blip>
          <a:srcRect l="19209" r="26677" b="2"/>
          <a:stretch/>
        </p:blipFill>
        <p:spPr>
          <a:xfrm>
            <a:off x="703273" y="815481"/>
            <a:ext cx="4777381" cy="496585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DEB4B393-1E9C-47F8-917F-B908DDA7B9DE}"/>
              </a:ext>
            </a:extLst>
          </p:cNvPr>
          <p:cNvSpPr>
            <a:spLocks noGrp="1"/>
          </p:cNvSpPr>
          <p:nvPr>
            <p:ph idx="1"/>
          </p:nvPr>
        </p:nvSpPr>
        <p:spPr>
          <a:xfrm>
            <a:off x="5894962" y="1984443"/>
            <a:ext cx="5458838" cy="4192520"/>
          </a:xfrm>
        </p:spPr>
        <p:txBody>
          <a:bodyPr>
            <a:normAutofit/>
          </a:bodyPr>
          <a:lstStyle/>
          <a:p>
            <a:pPr marL="0" indent="0">
              <a:buNone/>
            </a:pPr>
            <a:endParaRPr lang="en-US" dirty="0"/>
          </a:p>
          <a:p>
            <a:pPr lvl="1"/>
            <a:r>
              <a:rPr lang="en-US" dirty="0"/>
              <a:t>Moving from rural to urban centers </a:t>
            </a:r>
          </a:p>
          <a:p>
            <a:pPr lvl="1"/>
            <a:r>
              <a:rPr lang="en-US" dirty="0"/>
              <a:t>The growth of cities</a:t>
            </a:r>
          </a:p>
          <a:p>
            <a:pPr lvl="1"/>
            <a:r>
              <a:rPr lang="en-US" dirty="0"/>
              <a:t>Closely linked to industrialization and modernization </a:t>
            </a:r>
          </a:p>
          <a:p>
            <a:pPr lvl="1"/>
            <a:r>
              <a:rPr lang="en-US" dirty="0"/>
              <a:t>Changes in family systems and living arrangements  </a:t>
            </a:r>
            <a:endParaRPr lang="en-NZ" dirty="0"/>
          </a:p>
          <a:p>
            <a:pPr lvl="1"/>
            <a:r>
              <a:rPr lang="en-US" dirty="0"/>
              <a:t>“rural culture” is replaced by “urban culture”.</a:t>
            </a:r>
          </a:p>
          <a:p>
            <a:pPr lvl="1"/>
            <a:r>
              <a:rPr lang="en-US" dirty="0"/>
              <a:t>Associations with others in our community's change. </a:t>
            </a:r>
          </a:p>
        </p:txBody>
      </p:sp>
    </p:spTree>
    <p:extLst>
      <p:ext uri="{BB962C8B-B14F-4D97-AF65-F5344CB8AC3E}">
        <p14:creationId xmlns:p14="http://schemas.microsoft.com/office/powerpoint/2010/main" val="275028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687282-E952-4928-86A9-1BB3D79D0304}"/>
              </a:ext>
            </a:extLst>
          </p:cNvPr>
          <p:cNvSpPr>
            <a:spLocks noGrp="1"/>
          </p:cNvSpPr>
          <p:nvPr>
            <p:ph type="ctrTitle"/>
          </p:nvPr>
        </p:nvSpPr>
        <p:spPr>
          <a:xfrm>
            <a:off x="890338" y="640080"/>
            <a:ext cx="3734014" cy="3566160"/>
          </a:xfrm>
        </p:spPr>
        <p:txBody>
          <a:bodyPr anchor="b">
            <a:normAutofit/>
          </a:bodyPr>
          <a:lstStyle/>
          <a:p>
            <a:pPr algn="l"/>
            <a:r>
              <a:rPr lang="en-NZ" sz="5400" b="1"/>
              <a:t>Globalisation </a:t>
            </a:r>
            <a:br>
              <a:rPr lang="en-NZ" sz="5400" b="1"/>
            </a:br>
            <a:endParaRPr lang="en-NZ" sz="5400"/>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holding, hand&#10;&#10;Description automatically generated">
            <a:extLst>
              <a:ext uri="{FF2B5EF4-FFF2-40B4-BE49-F238E27FC236}">
                <a16:creationId xmlns:a16="http://schemas.microsoft.com/office/drawing/2014/main" id="{0495D23F-208D-4DE0-B253-8645A872BBEE}"/>
              </a:ext>
            </a:extLst>
          </p:cNvPr>
          <p:cNvPicPr>
            <a:picLocks noChangeAspect="1"/>
          </p:cNvPicPr>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93933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76A2B0-58FA-4CF1-B7AB-86B28995C88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NZ">
                <a:solidFill>
                  <a:srgbClr val="FFFFFF"/>
                </a:solidFill>
              </a:rPr>
              <a:t>Globalisation: toward a  definition</a:t>
            </a:r>
          </a:p>
        </p:txBody>
      </p:sp>
      <p:sp>
        <p:nvSpPr>
          <p:cNvPr id="3" name="Content Placeholder 2"/>
          <p:cNvSpPr>
            <a:spLocks noGrp="1"/>
          </p:cNvSpPr>
          <p:nvPr>
            <p:ph idx="1"/>
          </p:nvPr>
        </p:nvSpPr>
        <p:spPr>
          <a:xfrm>
            <a:off x="838200" y="1825625"/>
            <a:ext cx="10515600" cy="4351338"/>
          </a:xfrm>
        </p:spPr>
        <p:txBody>
          <a:bodyPr>
            <a:normAutofit/>
          </a:bodyPr>
          <a:lstStyle/>
          <a:p>
            <a:pPr algn="just"/>
            <a:r>
              <a:rPr lang="en-NZ" sz="2400" dirty="0">
                <a:solidFill>
                  <a:srgbClr val="FFFFFF"/>
                </a:solidFill>
              </a:rPr>
              <a:t>Beck describes globalisation as “A new kind of capitalism, a new kind of economy, a new kind of global order, a new kind of society and a new kind of personal life are coming into being, all of which differ from earlier phases of social development. Thus, sociologically and politically, we need a paradigm-shift, a new frame of reference (2002:2)”</a:t>
            </a:r>
          </a:p>
          <a:p>
            <a:endParaRPr lang="en-NZ" sz="2400" dirty="0">
              <a:solidFill>
                <a:srgbClr val="FFFFFF"/>
              </a:solidFill>
            </a:endParaRPr>
          </a:p>
        </p:txBody>
      </p:sp>
    </p:spTree>
    <p:extLst>
      <p:ext uri="{BB962C8B-B14F-4D97-AF65-F5344CB8AC3E}">
        <p14:creationId xmlns:p14="http://schemas.microsoft.com/office/powerpoint/2010/main" val="344065236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76A2B0-58FA-4CF1-B7AB-86B28995C88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NZ">
                <a:solidFill>
                  <a:srgbClr val="FFFFFF"/>
                </a:solidFill>
              </a:rPr>
              <a:t>Globalisation: toward a  definition</a:t>
            </a:r>
          </a:p>
        </p:txBody>
      </p:sp>
      <p:sp>
        <p:nvSpPr>
          <p:cNvPr id="3" name="Content Placeholder 2"/>
          <p:cNvSpPr>
            <a:spLocks noGrp="1"/>
          </p:cNvSpPr>
          <p:nvPr>
            <p:ph idx="1"/>
          </p:nvPr>
        </p:nvSpPr>
        <p:spPr>
          <a:xfrm>
            <a:off x="838200" y="1825625"/>
            <a:ext cx="10515600" cy="4351338"/>
          </a:xfrm>
        </p:spPr>
        <p:txBody>
          <a:bodyPr>
            <a:normAutofit/>
          </a:body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err="1">
                <a:ln>
                  <a:noFill/>
                </a:ln>
                <a:solidFill>
                  <a:prstClr val="white"/>
                </a:solidFill>
                <a:effectLst/>
                <a:uLnTx/>
                <a:uFillTx/>
                <a:latin typeface="Calibri" panose="020F0502020204030204"/>
                <a:ea typeface="+mn-ea"/>
                <a:cs typeface="+mn-cs"/>
              </a:rPr>
              <a:t>Petras</a:t>
            </a:r>
            <a:r>
              <a:rPr kumimoji="0" lang="en-NZ" sz="24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NZ" sz="2400" b="0" i="0" u="none" strike="noStrike" kern="1200" cap="none" spc="0" normalizeH="0" baseline="0" noProof="0" dirty="0" err="1">
                <a:ln>
                  <a:noFill/>
                </a:ln>
                <a:solidFill>
                  <a:prstClr val="white"/>
                </a:solidFill>
                <a:effectLst/>
                <a:uLnTx/>
                <a:uFillTx/>
                <a:latin typeface="Calibri" panose="020F0502020204030204"/>
                <a:ea typeface="+mn-ea"/>
                <a:cs typeface="+mn-cs"/>
              </a:rPr>
              <a:t>Veltmeyer</a:t>
            </a:r>
            <a:r>
              <a:rPr kumimoji="0" lang="en-NZ" sz="2400" b="0" i="0" u="none" strike="noStrike" kern="1200" cap="none" spc="0" normalizeH="0" baseline="0" noProof="0" dirty="0">
                <a:ln>
                  <a:noFill/>
                </a:ln>
                <a:solidFill>
                  <a:prstClr val="white"/>
                </a:solidFill>
                <a:effectLst/>
                <a:uLnTx/>
                <a:uFillTx/>
                <a:latin typeface="Calibri" panose="020F0502020204030204"/>
                <a:ea typeface="+mn-ea"/>
                <a:cs typeface="+mn-cs"/>
              </a:rPr>
              <a:t> (2001) view discourses of globalization as globaloney. They see globalization as both imperialist and class project on international scale represented by a vast network of transnational corporations. Globalization is nothing but imperialism writ large as a consequence of crisis in contemporary capitalism. </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white"/>
                </a:solidFill>
                <a:effectLst/>
                <a:uLnTx/>
                <a:uFillTx/>
                <a:latin typeface="Calibri" panose="020F0502020204030204"/>
                <a:ea typeface="+mn-ea"/>
                <a:cs typeface="+mn-cs"/>
              </a:rPr>
              <a:t>“What is described as globalization is thus essentially a perpetuation of the past based on a deepening and extension of exploitative class relations into new areas previously outside of capitalist production….Moreover, the shifts in the axes of capitalist expansion from domestic production and exchange (enlarging the home market) to the world market has always been contingent on the political and socio-economic composition of the state, which orients economic policy.”(</a:t>
            </a:r>
            <a:r>
              <a:rPr kumimoji="0" lang="en-NZ" sz="2400" b="0" i="0" u="none" strike="noStrike" kern="1200" cap="none" spc="0" normalizeH="0" baseline="0" noProof="0" dirty="0" err="1">
                <a:ln>
                  <a:noFill/>
                </a:ln>
                <a:solidFill>
                  <a:prstClr val="white"/>
                </a:solidFill>
                <a:effectLst/>
                <a:uLnTx/>
                <a:uFillTx/>
                <a:latin typeface="Calibri" panose="020F0502020204030204"/>
                <a:ea typeface="+mn-ea"/>
                <a:cs typeface="+mn-cs"/>
              </a:rPr>
              <a:t>Petras</a:t>
            </a:r>
            <a:r>
              <a:rPr kumimoji="0" lang="en-NZ" sz="2400" b="0"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NZ" sz="2400" b="0" i="0" u="none" strike="noStrike" kern="1200" cap="none" spc="0" normalizeH="0" baseline="0" noProof="0" dirty="0" err="1">
                <a:ln>
                  <a:noFill/>
                </a:ln>
                <a:solidFill>
                  <a:prstClr val="white"/>
                </a:solidFill>
                <a:effectLst/>
                <a:uLnTx/>
                <a:uFillTx/>
                <a:latin typeface="Calibri" panose="020F0502020204030204"/>
                <a:ea typeface="+mn-ea"/>
                <a:cs typeface="+mn-cs"/>
              </a:rPr>
              <a:t>Veltmeyer</a:t>
            </a:r>
            <a:r>
              <a:rPr kumimoji="0" lang="en-NZ" sz="2400" b="0" i="0" u="none" strike="noStrike" kern="1200" cap="none" spc="0" normalizeH="0" baseline="0" noProof="0" dirty="0">
                <a:ln>
                  <a:noFill/>
                </a:ln>
                <a:solidFill>
                  <a:prstClr val="white"/>
                </a:solidFill>
                <a:effectLst/>
                <a:uLnTx/>
                <a:uFillTx/>
                <a:latin typeface="Calibri" panose="020F0502020204030204"/>
                <a:ea typeface="+mn-ea"/>
                <a:cs typeface="+mn-cs"/>
              </a:rPr>
              <a:t>, 2001:29).</a:t>
            </a:r>
            <a:endParaRPr kumimoji="0" lang="en-NZ" sz="2400" b="0" i="0" u="none" strike="noStrike" kern="1200" cap="none" spc="0" normalizeH="0" baseline="0" noProof="0" dirty="0">
              <a:ln>
                <a:noFill/>
              </a:ln>
              <a:solidFill>
                <a:srgbClr val="FFFFFF"/>
              </a:solidFill>
              <a:effectLst/>
              <a:uLnTx/>
              <a:uFillTx/>
              <a:latin typeface="Calibri" panose="020F0502020204030204"/>
              <a:ea typeface="+mn-ea"/>
              <a:cs typeface="+mn-cs"/>
            </a:endParaRPr>
          </a:p>
          <a:p>
            <a:endParaRPr lang="en-NZ" dirty="0">
              <a:solidFill>
                <a:srgbClr val="FFFFFF"/>
              </a:solidFill>
            </a:endParaRPr>
          </a:p>
        </p:txBody>
      </p:sp>
    </p:spTree>
    <p:extLst>
      <p:ext uri="{BB962C8B-B14F-4D97-AF65-F5344CB8AC3E}">
        <p14:creationId xmlns:p14="http://schemas.microsoft.com/office/powerpoint/2010/main" val="36519515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76A2B0-58FA-4CF1-B7AB-86B28995C88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NZ">
                <a:solidFill>
                  <a:srgbClr val="FFFFFF"/>
                </a:solidFill>
              </a:rPr>
              <a:t>Globalisation: toward a  definition</a:t>
            </a:r>
          </a:p>
        </p:txBody>
      </p:sp>
      <p:sp>
        <p:nvSpPr>
          <p:cNvPr id="3" name="Content Placeholder 2"/>
          <p:cNvSpPr>
            <a:spLocks noGrp="1"/>
          </p:cNvSpPr>
          <p:nvPr>
            <p:ph idx="1"/>
          </p:nvPr>
        </p:nvSpPr>
        <p:spPr>
          <a:xfrm>
            <a:off x="838200" y="1825625"/>
            <a:ext cx="10515600" cy="4351338"/>
          </a:xfrm>
        </p:spPr>
        <p:txBody>
          <a:bodyPr>
            <a:normAutofit/>
          </a:bodyPr>
          <a:lstStyle/>
          <a:p>
            <a:r>
              <a:rPr lang="en-NZ" dirty="0">
                <a:solidFill>
                  <a:srgbClr val="FFFFFF"/>
                </a:solidFill>
              </a:rPr>
              <a:t>Are we now de-globalising?</a:t>
            </a:r>
          </a:p>
          <a:p>
            <a:r>
              <a:rPr lang="en-NZ" dirty="0">
                <a:solidFill>
                  <a:srgbClr val="FFFFFF"/>
                </a:solidFill>
              </a:rPr>
              <a:t>Held and McGrew (2007:2): “Today borders and boundaries, nationalism and protectionism, locality and ethnicity appear to define an epoch of radical de-globalization: the disintegration and demise of globalization. In fact, “…globalization rhetoric appears rather hollow”</a:t>
            </a:r>
          </a:p>
        </p:txBody>
      </p:sp>
    </p:spTree>
    <p:extLst>
      <p:ext uri="{BB962C8B-B14F-4D97-AF65-F5344CB8AC3E}">
        <p14:creationId xmlns:p14="http://schemas.microsoft.com/office/powerpoint/2010/main" val="7278511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276A2B0-58FA-4CF1-B7AB-86B28995C883}"/>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747"/>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NZ">
                <a:solidFill>
                  <a:srgbClr val="FFFFFF"/>
                </a:solidFill>
              </a:rPr>
              <a:t>Globalisation: toward a  definition</a:t>
            </a:r>
          </a:p>
        </p:txBody>
      </p:sp>
      <p:sp>
        <p:nvSpPr>
          <p:cNvPr id="3" name="Content Placeholder 2"/>
          <p:cNvSpPr>
            <a:spLocks noGrp="1"/>
          </p:cNvSpPr>
          <p:nvPr>
            <p:ph idx="1"/>
          </p:nvPr>
        </p:nvSpPr>
        <p:spPr>
          <a:xfrm>
            <a:off x="838200" y="1825625"/>
            <a:ext cx="10515600" cy="4351338"/>
          </a:xfrm>
        </p:spPr>
        <p:txBody>
          <a:bodyPr>
            <a:normAutofit/>
          </a:bodyPr>
          <a:lstStyle/>
          <a:p>
            <a:pPr algn="just"/>
            <a:r>
              <a:rPr lang="en-NZ" sz="2400" dirty="0">
                <a:solidFill>
                  <a:srgbClr val="FFFFFF"/>
                </a:solidFill>
              </a:rPr>
              <a:t>A multi dimensional set of social processes that involve the expansion, intensification and acceleration of social relations across world-time and world-space. People, communities, and Nations around the world are increasingly being exposed to similar economic, social, cultural, and political forces, flows and processes. These forces have led to increasing global interdependence and interconnection particularly in relation to economic activity…but also in respect of communications and cultural exchanges.  </a:t>
            </a:r>
          </a:p>
          <a:p>
            <a:endParaRPr lang="en-NZ" sz="2400" dirty="0">
              <a:solidFill>
                <a:srgbClr val="FFFFFF"/>
              </a:solidFill>
            </a:endParaRPr>
          </a:p>
        </p:txBody>
      </p:sp>
    </p:spTree>
    <p:extLst>
      <p:ext uri="{BB962C8B-B14F-4D97-AF65-F5344CB8AC3E}">
        <p14:creationId xmlns:p14="http://schemas.microsoft.com/office/powerpoint/2010/main" val="34613172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6D5A2B3-9889-4C28-9B54-25FDAC9BAAF9}"/>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2141" b="3273"/>
          <a:stretch/>
        </p:blipFill>
        <p:spPr>
          <a:xfrm>
            <a:off x="20" y="10"/>
            <a:ext cx="12191980" cy="6857990"/>
          </a:xfrm>
          <a:prstGeom prst="rect">
            <a:avLst/>
          </a:prstGeom>
        </p:spPr>
      </p:pic>
      <p:sp>
        <p:nvSpPr>
          <p:cNvPr id="2" name="Title 1"/>
          <p:cNvSpPr>
            <a:spLocks noGrp="1"/>
          </p:cNvSpPr>
          <p:nvPr>
            <p:ph type="title"/>
          </p:nvPr>
        </p:nvSpPr>
        <p:spPr>
          <a:xfrm>
            <a:off x="838201" y="1065862"/>
            <a:ext cx="3313164" cy="4726276"/>
          </a:xfrm>
        </p:spPr>
        <p:txBody>
          <a:bodyPr>
            <a:normAutofit/>
          </a:bodyPr>
          <a:lstStyle/>
          <a:p>
            <a:pPr algn="r"/>
            <a:r>
              <a:rPr lang="en-GB" sz="4000" dirty="0">
                <a:solidFill>
                  <a:srgbClr val="FFFFFF"/>
                </a:solidFill>
              </a:rPr>
              <a:t>Dimensions of Globalisation</a:t>
            </a:r>
            <a:endParaRPr lang="en-US" sz="4000" dirty="0">
              <a:solidFill>
                <a:srgbClr val="FFFFFF"/>
              </a:solidFill>
            </a:endParaRPr>
          </a:p>
        </p:txBody>
      </p:sp>
      <p:cxnSp>
        <p:nvCxnSpPr>
          <p:cNvPr id="36" name="Straight Connector 3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9883208-2E22-43D2-9391-EE4340964F03}"/>
              </a:ext>
            </a:extLst>
          </p:cNvPr>
          <p:cNvSpPr>
            <a:spLocks noGrp="1"/>
          </p:cNvSpPr>
          <p:nvPr>
            <p:ph idx="1"/>
          </p:nvPr>
        </p:nvSpPr>
        <p:spPr>
          <a:xfrm>
            <a:off x="5155379" y="1065862"/>
            <a:ext cx="5744685" cy="4726276"/>
          </a:xfrm>
        </p:spPr>
        <p:txBody>
          <a:bodyPr anchor="ctr">
            <a:normAutofit/>
          </a:bodyPr>
          <a:lstStyle/>
          <a:p>
            <a:r>
              <a:rPr lang="en-GB" sz="3600" dirty="0">
                <a:solidFill>
                  <a:srgbClr val="FFFFFF"/>
                </a:solidFill>
              </a:rPr>
              <a:t>Economic</a:t>
            </a:r>
            <a:endParaRPr lang="en-US" sz="3600" dirty="0">
              <a:solidFill>
                <a:srgbClr val="FFFFFF"/>
              </a:solidFill>
            </a:endParaRPr>
          </a:p>
          <a:p>
            <a:r>
              <a:rPr lang="en-GB" sz="3600" dirty="0">
                <a:solidFill>
                  <a:srgbClr val="FFFFFF"/>
                </a:solidFill>
              </a:rPr>
              <a:t>Political </a:t>
            </a:r>
            <a:endParaRPr lang="en-US" sz="3600" dirty="0">
              <a:solidFill>
                <a:srgbClr val="FFFFFF"/>
              </a:solidFill>
            </a:endParaRPr>
          </a:p>
          <a:p>
            <a:r>
              <a:rPr lang="en-GB" sz="3600" dirty="0">
                <a:solidFill>
                  <a:srgbClr val="FFFFFF"/>
                </a:solidFill>
              </a:rPr>
              <a:t>Cultural</a:t>
            </a:r>
            <a:endParaRPr lang="en-US" sz="3600" dirty="0">
              <a:solidFill>
                <a:srgbClr val="FFFFFF"/>
              </a:solidFill>
            </a:endParaRPr>
          </a:p>
          <a:p>
            <a:r>
              <a:rPr lang="en-GB" sz="3600" dirty="0">
                <a:solidFill>
                  <a:srgbClr val="FFFFFF"/>
                </a:solidFill>
              </a:rPr>
              <a:t>Technological </a:t>
            </a:r>
            <a:endParaRPr lang="en-US" sz="3600" dirty="0">
              <a:solidFill>
                <a:srgbClr val="FFFFFF"/>
              </a:solidFill>
            </a:endParaRPr>
          </a:p>
          <a:p>
            <a:r>
              <a:rPr lang="en-GB" sz="3600" dirty="0">
                <a:solidFill>
                  <a:srgbClr val="FFFFFF"/>
                </a:solidFill>
              </a:rPr>
              <a:t>Ecological</a:t>
            </a:r>
            <a:endParaRPr lang="en-US" sz="3600" dirty="0">
              <a:solidFill>
                <a:srgbClr val="FFFFFF"/>
              </a:solidFill>
            </a:endParaRPr>
          </a:p>
          <a:p>
            <a:r>
              <a:rPr lang="en-GB" sz="3600" dirty="0">
                <a:solidFill>
                  <a:srgbClr val="FFFFFF"/>
                </a:solidFill>
              </a:rPr>
              <a:t>Ideological</a:t>
            </a:r>
            <a:endParaRPr lang="en-US" sz="3600" dirty="0">
              <a:solidFill>
                <a:srgbClr val="FFFFFF"/>
              </a:solidFill>
            </a:endParaRPr>
          </a:p>
          <a:p>
            <a:endParaRPr lang="en-NZ" sz="2000" dirty="0">
              <a:solidFill>
                <a:srgbClr val="FFFFFF"/>
              </a:solidFill>
            </a:endParaRPr>
          </a:p>
        </p:txBody>
      </p:sp>
      <p:sp>
        <p:nvSpPr>
          <p:cNvPr id="8" name="Freeform: Shape 7">
            <a:extLst>
              <a:ext uri="{FF2B5EF4-FFF2-40B4-BE49-F238E27FC236}">
                <a16:creationId xmlns:a16="http://schemas.microsoft.com/office/drawing/2014/main" id="{EA1602BB-0694-4FE1-9909-8246F38B9DE8}"/>
              </a:ext>
            </a:extLst>
          </p:cNvPr>
          <p:cNvSpPr/>
          <p:nvPr/>
        </p:nvSpPr>
        <p:spPr>
          <a:xfrm>
            <a:off x="6356727" y="378118"/>
            <a:ext cx="3948200" cy="811257"/>
          </a:xfrm>
          <a:custGeom>
            <a:avLst/>
            <a:gdLst>
              <a:gd name="connsiteX0" fmla="*/ 0 w 3948200"/>
              <a:gd name="connsiteY0" fmla="*/ 0 h 811257"/>
              <a:gd name="connsiteX1" fmla="*/ 3948200 w 3948200"/>
              <a:gd name="connsiteY1" fmla="*/ 0 h 811257"/>
              <a:gd name="connsiteX2" fmla="*/ 3948200 w 3948200"/>
              <a:gd name="connsiteY2" fmla="*/ 811257 h 811257"/>
              <a:gd name="connsiteX3" fmla="*/ 0 w 3948200"/>
              <a:gd name="connsiteY3" fmla="*/ 811257 h 811257"/>
              <a:gd name="connsiteX4" fmla="*/ 0 w 3948200"/>
              <a:gd name="connsiteY4" fmla="*/ 0 h 81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200" h="811257">
                <a:moveTo>
                  <a:pt x="0" y="0"/>
                </a:moveTo>
                <a:lnTo>
                  <a:pt x="3948200" y="0"/>
                </a:lnTo>
                <a:lnTo>
                  <a:pt x="3948200" y="811257"/>
                </a:lnTo>
                <a:lnTo>
                  <a:pt x="0" y="8112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858" tIns="85858" rIns="85858" bIns="85858" numCol="1" spcCol="1270" anchor="ctr" anchorCtr="0">
            <a:noAutofit/>
          </a:bodyPr>
          <a:lstStyle/>
          <a:p>
            <a:pPr defTabSz="1244600">
              <a:lnSpc>
                <a:spcPct val="90000"/>
              </a:lnSpc>
              <a:spcBef>
                <a:spcPct val="0"/>
              </a:spcBef>
              <a:spcAft>
                <a:spcPct val="35000"/>
              </a:spcAft>
            </a:pPr>
            <a:endParaRPr lang="en-US" sz="2800" dirty="0"/>
          </a:p>
        </p:txBody>
      </p:sp>
      <p:sp>
        <p:nvSpPr>
          <p:cNvPr id="12" name="Freeform: Shape 11">
            <a:extLst>
              <a:ext uri="{FF2B5EF4-FFF2-40B4-BE49-F238E27FC236}">
                <a16:creationId xmlns:a16="http://schemas.microsoft.com/office/drawing/2014/main" id="{D5653382-5FEF-4539-987E-2DAB44D7D417}"/>
              </a:ext>
            </a:extLst>
          </p:cNvPr>
          <p:cNvSpPr/>
          <p:nvPr/>
        </p:nvSpPr>
        <p:spPr>
          <a:xfrm>
            <a:off x="6356727" y="1486900"/>
            <a:ext cx="3948200" cy="811257"/>
          </a:xfrm>
          <a:custGeom>
            <a:avLst/>
            <a:gdLst>
              <a:gd name="connsiteX0" fmla="*/ 0 w 3948200"/>
              <a:gd name="connsiteY0" fmla="*/ 0 h 811257"/>
              <a:gd name="connsiteX1" fmla="*/ 3948200 w 3948200"/>
              <a:gd name="connsiteY1" fmla="*/ 0 h 811257"/>
              <a:gd name="connsiteX2" fmla="*/ 3948200 w 3948200"/>
              <a:gd name="connsiteY2" fmla="*/ 811257 h 811257"/>
              <a:gd name="connsiteX3" fmla="*/ 0 w 3948200"/>
              <a:gd name="connsiteY3" fmla="*/ 811257 h 811257"/>
              <a:gd name="connsiteX4" fmla="*/ 0 w 3948200"/>
              <a:gd name="connsiteY4" fmla="*/ 0 h 81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200" h="811257">
                <a:moveTo>
                  <a:pt x="0" y="0"/>
                </a:moveTo>
                <a:lnTo>
                  <a:pt x="3948200" y="0"/>
                </a:lnTo>
                <a:lnTo>
                  <a:pt x="3948200" y="811257"/>
                </a:lnTo>
                <a:lnTo>
                  <a:pt x="0" y="8112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858" tIns="85858" rIns="85858" bIns="85858" numCol="1" spcCol="1270" anchor="ctr" anchorCtr="0">
            <a:noAutofit/>
          </a:bodyPr>
          <a:lstStyle/>
          <a:p>
            <a:pPr defTabSz="1244600">
              <a:lnSpc>
                <a:spcPct val="90000"/>
              </a:lnSpc>
              <a:spcBef>
                <a:spcPct val="0"/>
              </a:spcBef>
              <a:spcAft>
                <a:spcPct val="35000"/>
              </a:spcAft>
            </a:pPr>
            <a:endParaRPr lang="en-US" sz="2800" dirty="0"/>
          </a:p>
        </p:txBody>
      </p:sp>
      <p:sp>
        <p:nvSpPr>
          <p:cNvPr id="15" name="Freeform: Shape 14">
            <a:extLst>
              <a:ext uri="{FF2B5EF4-FFF2-40B4-BE49-F238E27FC236}">
                <a16:creationId xmlns:a16="http://schemas.microsoft.com/office/drawing/2014/main" id="{6374CB16-5283-443B-A6B2-B27A9DF4F785}"/>
              </a:ext>
            </a:extLst>
          </p:cNvPr>
          <p:cNvSpPr/>
          <p:nvPr/>
        </p:nvSpPr>
        <p:spPr>
          <a:xfrm>
            <a:off x="6356727" y="2500973"/>
            <a:ext cx="3948200" cy="811257"/>
          </a:xfrm>
          <a:custGeom>
            <a:avLst/>
            <a:gdLst>
              <a:gd name="connsiteX0" fmla="*/ 0 w 3948200"/>
              <a:gd name="connsiteY0" fmla="*/ 0 h 811257"/>
              <a:gd name="connsiteX1" fmla="*/ 3948200 w 3948200"/>
              <a:gd name="connsiteY1" fmla="*/ 0 h 811257"/>
              <a:gd name="connsiteX2" fmla="*/ 3948200 w 3948200"/>
              <a:gd name="connsiteY2" fmla="*/ 811257 h 811257"/>
              <a:gd name="connsiteX3" fmla="*/ 0 w 3948200"/>
              <a:gd name="connsiteY3" fmla="*/ 811257 h 811257"/>
              <a:gd name="connsiteX4" fmla="*/ 0 w 3948200"/>
              <a:gd name="connsiteY4" fmla="*/ 0 h 81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200" h="811257">
                <a:moveTo>
                  <a:pt x="0" y="0"/>
                </a:moveTo>
                <a:lnTo>
                  <a:pt x="3948200" y="0"/>
                </a:lnTo>
                <a:lnTo>
                  <a:pt x="3948200" y="811257"/>
                </a:lnTo>
                <a:lnTo>
                  <a:pt x="0" y="8112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858" tIns="85858" rIns="85858" bIns="85858" numCol="1" spcCol="1270" anchor="ctr" anchorCtr="0">
            <a:noAutofit/>
          </a:bodyPr>
          <a:lstStyle/>
          <a:p>
            <a:pPr defTabSz="1244600">
              <a:lnSpc>
                <a:spcPct val="90000"/>
              </a:lnSpc>
              <a:spcBef>
                <a:spcPct val="0"/>
              </a:spcBef>
              <a:spcAft>
                <a:spcPct val="35000"/>
              </a:spcAft>
            </a:pPr>
            <a:endParaRPr lang="en-US" sz="2800" dirty="0"/>
          </a:p>
        </p:txBody>
      </p:sp>
      <p:sp>
        <p:nvSpPr>
          <p:cNvPr id="21" name="Freeform: Shape 20">
            <a:extLst>
              <a:ext uri="{FF2B5EF4-FFF2-40B4-BE49-F238E27FC236}">
                <a16:creationId xmlns:a16="http://schemas.microsoft.com/office/drawing/2014/main" id="{E8D58629-91B7-4AB1-B3D4-1D315B33B470}"/>
              </a:ext>
            </a:extLst>
          </p:cNvPr>
          <p:cNvSpPr/>
          <p:nvPr/>
        </p:nvSpPr>
        <p:spPr>
          <a:xfrm>
            <a:off x="6356727" y="4529117"/>
            <a:ext cx="3948200" cy="811257"/>
          </a:xfrm>
          <a:custGeom>
            <a:avLst/>
            <a:gdLst>
              <a:gd name="connsiteX0" fmla="*/ 0 w 3948200"/>
              <a:gd name="connsiteY0" fmla="*/ 0 h 811257"/>
              <a:gd name="connsiteX1" fmla="*/ 3948200 w 3948200"/>
              <a:gd name="connsiteY1" fmla="*/ 0 h 811257"/>
              <a:gd name="connsiteX2" fmla="*/ 3948200 w 3948200"/>
              <a:gd name="connsiteY2" fmla="*/ 811257 h 811257"/>
              <a:gd name="connsiteX3" fmla="*/ 0 w 3948200"/>
              <a:gd name="connsiteY3" fmla="*/ 811257 h 811257"/>
              <a:gd name="connsiteX4" fmla="*/ 0 w 3948200"/>
              <a:gd name="connsiteY4" fmla="*/ 0 h 81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200" h="811257">
                <a:moveTo>
                  <a:pt x="0" y="0"/>
                </a:moveTo>
                <a:lnTo>
                  <a:pt x="3948200" y="0"/>
                </a:lnTo>
                <a:lnTo>
                  <a:pt x="3948200" y="811257"/>
                </a:lnTo>
                <a:lnTo>
                  <a:pt x="0" y="8112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858" tIns="85858" rIns="85858" bIns="85858" numCol="1" spcCol="1270" anchor="ctr" anchorCtr="0">
            <a:noAutofit/>
          </a:bodyPr>
          <a:lstStyle/>
          <a:p>
            <a:pPr defTabSz="1244600">
              <a:lnSpc>
                <a:spcPct val="90000"/>
              </a:lnSpc>
              <a:spcBef>
                <a:spcPct val="0"/>
              </a:spcBef>
              <a:spcAft>
                <a:spcPct val="35000"/>
              </a:spcAft>
            </a:pPr>
            <a:endParaRPr lang="en-US" sz="2800" dirty="0"/>
          </a:p>
        </p:txBody>
      </p:sp>
      <p:sp>
        <p:nvSpPr>
          <p:cNvPr id="24" name="Freeform: Shape 23">
            <a:extLst>
              <a:ext uri="{FF2B5EF4-FFF2-40B4-BE49-F238E27FC236}">
                <a16:creationId xmlns:a16="http://schemas.microsoft.com/office/drawing/2014/main" id="{C316A1D2-8A2D-41E8-8D30-736D0865E2FC}"/>
              </a:ext>
            </a:extLst>
          </p:cNvPr>
          <p:cNvSpPr/>
          <p:nvPr/>
        </p:nvSpPr>
        <p:spPr>
          <a:xfrm>
            <a:off x="6356727" y="5543189"/>
            <a:ext cx="3948200" cy="811257"/>
          </a:xfrm>
          <a:custGeom>
            <a:avLst/>
            <a:gdLst>
              <a:gd name="connsiteX0" fmla="*/ 0 w 3948200"/>
              <a:gd name="connsiteY0" fmla="*/ 0 h 811257"/>
              <a:gd name="connsiteX1" fmla="*/ 3948200 w 3948200"/>
              <a:gd name="connsiteY1" fmla="*/ 0 h 811257"/>
              <a:gd name="connsiteX2" fmla="*/ 3948200 w 3948200"/>
              <a:gd name="connsiteY2" fmla="*/ 811257 h 811257"/>
              <a:gd name="connsiteX3" fmla="*/ 0 w 3948200"/>
              <a:gd name="connsiteY3" fmla="*/ 811257 h 811257"/>
              <a:gd name="connsiteX4" fmla="*/ 0 w 3948200"/>
              <a:gd name="connsiteY4" fmla="*/ 0 h 811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8200" h="811257">
                <a:moveTo>
                  <a:pt x="0" y="0"/>
                </a:moveTo>
                <a:lnTo>
                  <a:pt x="3948200" y="0"/>
                </a:lnTo>
                <a:lnTo>
                  <a:pt x="3948200" y="811257"/>
                </a:lnTo>
                <a:lnTo>
                  <a:pt x="0" y="8112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858" tIns="85858" rIns="85858" bIns="85858" numCol="1" spcCol="1270" anchor="ctr" anchorCtr="0">
            <a:noAutofit/>
          </a:bodyPr>
          <a:lstStyle/>
          <a:p>
            <a:pPr defTabSz="1244600">
              <a:lnSpc>
                <a:spcPct val="90000"/>
              </a:lnSpc>
              <a:spcBef>
                <a:spcPct val="0"/>
              </a:spcBef>
              <a:spcAft>
                <a:spcPct val="35000"/>
              </a:spcAft>
            </a:pPr>
            <a:endParaRPr lang="en-US" sz="1900" dirty="0"/>
          </a:p>
        </p:txBody>
      </p:sp>
    </p:spTree>
    <p:extLst>
      <p:ext uri="{BB962C8B-B14F-4D97-AF65-F5344CB8AC3E}">
        <p14:creationId xmlns:p14="http://schemas.microsoft.com/office/powerpoint/2010/main" val="9596994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323A-C54F-47A4-A88B-A884FF43D0D3}"/>
              </a:ext>
            </a:extLst>
          </p:cNvPr>
          <p:cNvSpPr>
            <a:spLocks noGrp="1"/>
          </p:cNvSpPr>
          <p:nvPr>
            <p:ph type="title"/>
          </p:nvPr>
        </p:nvSpPr>
        <p:spPr>
          <a:xfrm>
            <a:off x="4965430" y="629268"/>
            <a:ext cx="6586491" cy="1286160"/>
          </a:xfrm>
        </p:spPr>
        <p:txBody>
          <a:bodyPr anchor="b">
            <a:normAutofit/>
          </a:bodyPr>
          <a:lstStyle/>
          <a:p>
            <a:r>
              <a:rPr lang="en-GB" dirty="0"/>
              <a:t>Dimensions of Globalisation</a:t>
            </a:r>
            <a:endParaRPr lang="en-NZ" dirty="0"/>
          </a:p>
        </p:txBody>
      </p:sp>
      <p:sp>
        <p:nvSpPr>
          <p:cNvPr id="3" name="Content Placeholder 2">
            <a:extLst>
              <a:ext uri="{FF2B5EF4-FFF2-40B4-BE49-F238E27FC236}">
                <a16:creationId xmlns:a16="http://schemas.microsoft.com/office/drawing/2014/main" id="{AD43DF97-35F8-41A3-BC92-F31EBFA2DE7A}"/>
              </a:ext>
            </a:extLst>
          </p:cNvPr>
          <p:cNvSpPr>
            <a:spLocks noGrp="1"/>
          </p:cNvSpPr>
          <p:nvPr>
            <p:ph idx="1"/>
          </p:nvPr>
        </p:nvSpPr>
        <p:spPr>
          <a:xfrm>
            <a:off x="4789171" y="2228858"/>
            <a:ext cx="7402830" cy="3994962"/>
          </a:xfrm>
        </p:spPr>
        <p:txBody>
          <a:bodyPr>
            <a:normAutofit/>
          </a:bodyPr>
          <a:lstStyle/>
          <a:p>
            <a:r>
              <a:rPr lang="en-US" sz="2400" dirty="0"/>
              <a:t>Economic</a:t>
            </a:r>
          </a:p>
          <a:p>
            <a:pPr lvl="1"/>
            <a:r>
              <a:rPr lang="en-US" dirty="0"/>
              <a:t>Trade (goods and services), global markets (on the news each night). Money moves</a:t>
            </a:r>
          </a:p>
          <a:p>
            <a:r>
              <a:rPr lang="en-US" sz="2400" dirty="0"/>
              <a:t>Political</a:t>
            </a:r>
          </a:p>
          <a:p>
            <a:pPr lvl="1"/>
            <a:r>
              <a:rPr lang="en-US" dirty="0"/>
              <a:t>Challenges to  the power (sovereignty) of Nation states</a:t>
            </a:r>
          </a:p>
          <a:p>
            <a:pPr lvl="1"/>
            <a:r>
              <a:rPr lang="en-US" dirty="0"/>
              <a:t>Global integration through trade agreements</a:t>
            </a:r>
          </a:p>
          <a:p>
            <a:r>
              <a:rPr lang="en-US" sz="2400" dirty="0"/>
              <a:t>BUT…a return to Nationalism and boarders?</a:t>
            </a:r>
          </a:p>
          <a:p>
            <a:pPr lvl="1"/>
            <a:endParaRPr lang="en-US" sz="1700" dirty="0"/>
          </a:p>
          <a:p>
            <a:endParaRPr lang="en-US" sz="1700" dirty="0"/>
          </a:p>
        </p:txBody>
      </p:sp>
      <p:pic>
        <p:nvPicPr>
          <p:cNvPr id="5" name="Picture 4" descr="A group of people posing for the camera&#10;&#10;Description automatically generated">
            <a:extLst>
              <a:ext uri="{FF2B5EF4-FFF2-40B4-BE49-F238E27FC236}">
                <a16:creationId xmlns:a16="http://schemas.microsoft.com/office/drawing/2014/main" id="{A35E58D9-7FFB-4BE1-BA38-51C5FD055AD7}"/>
              </a:ext>
            </a:extLst>
          </p:cNvPr>
          <p:cNvPicPr>
            <a:picLocks noChangeAspect="1"/>
          </p:cNvPicPr>
          <p:nvPr/>
        </p:nvPicPr>
        <p:blipFill rotWithShape="1">
          <a:blip r:embed="rId2">
            <a:extLst>
              <a:ext uri="{28A0092B-C50C-407E-A947-70E740481C1C}">
                <a14:useLocalDpi xmlns:a14="http://schemas.microsoft.com/office/drawing/2010/main" val="0"/>
              </a:ext>
            </a:extLst>
          </a:blip>
          <a:srcRect l="28186" r="21118"/>
          <a:stretch/>
        </p:blipFill>
        <p:spPr>
          <a:xfrm>
            <a:off x="20" y="10"/>
            <a:ext cx="4635571" cy="6857990"/>
          </a:xfrm>
          <a:prstGeom prst="rect">
            <a:avLst/>
          </a:prstGeom>
          <a:effectLst/>
        </p:spPr>
      </p:pic>
      <p:cxnSp>
        <p:nvCxnSpPr>
          <p:cNvPr id="23"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AA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90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1610F-AF33-470B-A277-69D158623CCC}"/>
              </a:ext>
            </a:extLst>
          </p:cNvPr>
          <p:cNvSpPr>
            <a:spLocks noGrp="1"/>
          </p:cNvSpPr>
          <p:nvPr>
            <p:ph type="title"/>
          </p:nvPr>
        </p:nvSpPr>
        <p:spPr>
          <a:xfrm>
            <a:off x="4965430" y="629268"/>
            <a:ext cx="6586491" cy="1286160"/>
          </a:xfrm>
        </p:spPr>
        <p:txBody>
          <a:bodyPr anchor="b">
            <a:normAutofit/>
          </a:bodyPr>
          <a:lstStyle/>
          <a:p>
            <a:r>
              <a:rPr lang="en-NZ" dirty="0"/>
              <a:t>Dimensions of Globalisation</a:t>
            </a:r>
          </a:p>
        </p:txBody>
      </p:sp>
      <p:sp>
        <p:nvSpPr>
          <p:cNvPr id="3" name="Content Placeholder 2">
            <a:extLst>
              <a:ext uri="{FF2B5EF4-FFF2-40B4-BE49-F238E27FC236}">
                <a16:creationId xmlns:a16="http://schemas.microsoft.com/office/drawing/2014/main" id="{1B109056-2D35-4449-B802-351C8D070419}"/>
              </a:ext>
            </a:extLst>
          </p:cNvPr>
          <p:cNvSpPr>
            <a:spLocks noGrp="1"/>
          </p:cNvSpPr>
          <p:nvPr>
            <p:ph idx="1"/>
          </p:nvPr>
        </p:nvSpPr>
        <p:spPr>
          <a:xfrm>
            <a:off x="4965431" y="2438400"/>
            <a:ext cx="6586489" cy="3785419"/>
          </a:xfrm>
        </p:spPr>
        <p:txBody>
          <a:bodyPr>
            <a:normAutofit/>
          </a:bodyPr>
          <a:lstStyle/>
          <a:p>
            <a:r>
              <a:rPr lang="en-NZ" sz="2400" dirty="0"/>
              <a:t>Cultural</a:t>
            </a:r>
          </a:p>
          <a:p>
            <a:pPr lvl="1"/>
            <a:r>
              <a:rPr lang="en-NZ" dirty="0"/>
              <a:t>Language, “lifestyles”, fashion, music, Western (cultural imperialism), appropriation. </a:t>
            </a:r>
          </a:p>
          <a:p>
            <a:pPr lvl="1"/>
            <a:r>
              <a:rPr lang="en-NZ" dirty="0"/>
              <a:t>(what then happens to local culture? – does it then become not much more than window dressing?)</a:t>
            </a:r>
          </a:p>
          <a:p>
            <a:r>
              <a:rPr lang="en-NZ" sz="2400" dirty="0"/>
              <a:t>Technological </a:t>
            </a:r>
          </a:p>
          <a:p>
            <a:pPr lvl="2"/>
            <a:r>
              <a:rPr lang="en-NZ" sz="2400" dirty="0"/>
              <a:t>Travel, satellites, communication, media (CNN, BBC), internet, financial exchanges, warfare </a:t>
            </a:r>
          </a:p>
          <a:p>
            <a:pPr marL="0" indent="0">
              <a:buNone/>
            </a:pPr>
            <a:endParaRPr lang="en-NZ" sz="2000" dirty="0"/>
          </a:p>
          <a:p>
            <a:endParaRPr lang="en-NZ" sz="2000" dirty="0"/>
          </a:p>
        </p:txBody>
      </p:sp>
      <p:pic>
        <p:nvPicPr>
          <p:cNvPr id="5" name="Picture 4" descr="A picture containing text, plane, outdoor, sky&#10;&#10;Description automatically generated">
            <a:extLst>
              <a:ext uri="{FF2B5EF4-FFF2-40B4-BE49-F238E27FC236}">
                <a16:creationId xmlns:a16="http://schemas.microsoft.com/office/drawing/2014/main" id="{859D999C-A51F-4D6B-B569-22E66A05BBF9}"/>
              </a:ext>
            </a:extLst>
          </p:cNvPr>
          <p:cNvPicPr>
            <a:picLocks noChangeAspect="1"/>
          </p:cNvPicPr>
          <p:nvPr/>
        </p:nvPicPr>
        <p:blipFill rotWithShape="1">
          <a:blip r:embed="rId2">
            <a:extLst>
              <a:ext uri="{28A0092B-C50C-407E-A947-70E740481C1C}">
                <a14:useLocalDpi xmlns:a14="http://schemas.microsoft.com/office/drawing/2010/main" val="0"/>
              </a:ext>
            </a:extLst>
          </a:blip>
          <a:srcRect l="29304" r="3250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264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81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DAFA-B8BA-47D9-A9A6-E552F691179D}"/>
              </a:ext>
            </a:extLst>
          </p:cNvPr>
          <p:cNvSpPr>
            <a:spLocks noGrp="1"/>
          </p:cNvSpPr>
          <p:nvPr>
            <p:ph type="title"/>
          </p:nvPr>
        </p:nvSpPr>
        <p:spPr>
          <a:xfrm>
            <a:off x="4965430" y="629268"/>
            <a:ext cx="6586491" cy="1286160"/>
          </a:xfrm>
        </p:spPr>
        <p:txBody>
          <a:bodyPr anchor="b">
            <a:normAutofit/>
          </a:bodyPr>
          <a:lstStyle/>
          <a:p>
            <a:r>
              <a:rPr lang="en-GB"/>
              <a:t>Dimensions of Globalisation</a:t>
            </a:r>
            <a:endParaRPr lang="en-NZ"/>
          </a:p>
        </p:txBody>
      </p:sp>
      <p:sp>
        <p:nvSpPr>
          <p:cNvPr id="3" name="Content Placeholder 2">
            <a:extLst>
              <a:ext uri="{FF2B5EF4-FFF2-40B4-BE49-F238E27FC236}">
                <a16:creationId xmlns:a16="http://schemas.microsoft.com/office/drawing/2014/main" id="{21911835-CADC-4E6D-9952-415E628FA425}"/>
              </a:ext>
            </a:extLst>
          </p:cNvPr>
          <p:cNvSpPr>
            <a:spLocks noGrp="1"/>
          </p:cNvSpPr>
          <p:nvPr>
            <p:ph idx="1"/>
          </p:nvPr>
        </p:nvSpPr>
        <p:spPr>
          <a:xfrm>
            <a:off x="4965431" y="2438400"/>
            <a:ext cx="6586489" cy="3785419"/>
          </a:xfrm>
        </p:spPr>
        <p:txBody>
          <a:bodyPr>
            <a:normAutofit/>
          </a:bodyPr>
          <a:lstStyle/>
          <a:p>
            <a:r>
              <a:rPr lang="en-NZ" sz="2400" dirty="0"/>
              <a:t>Ideological</a:t>
            </a:r>
          </a:p>
          <a:p>
            <a:pPr lvl="1"/>
            <a:r>
              <a:rPr lang="en-NZ" dirty="0"/>
              <a:t>Pro “global village”, “citizens of the world”</a:t>
            </a:r>
          </a:p>
          <a:p>
            <a:pPr lvl="1"/>
            <a:r>
              <a:rPr lang="en-NZ" dirty="0"/>
              <a:t>Con: anti-globalisation, anti-capitalist, environmental destruction, human exploitation, commodification, mass consumption </a:t>
            </a:r>
          </a:p>
          <a:p>
            <a:r>
              <a:rPr lang="en-NZ" sz="2400" dirty="0"/>
              <a:t>Ecological</a:t>
            </a:r>
          </a:p>
          <a:p>
            <a:pPr lvl="1"/>
            <a:r>
              <a:rPr lang="en-NZ" dirty="0"/>
              <a:t>Climate change, depletion of natural world, pollution, crisis.  </a:t>
            </a:r>
          </a:p>
          <a:p>
            <a:endParaRPr lang="en-NZ" sz="2400" dirty="0"/>
          </a:p>
          <a:p>
            <a:endParaRPr lang="en-NZ" sz="2000" dirty="0"/>
          </a:p>
        </p:txBody>
      </p:sp>
      <p:pic>
        <p:nvPicPr>
          <p:cNvPr id="5" name="Picture 4" descr="A building with a wooden fence&#10;&#10;Description automatically generated">
            <a:extLst>
              <a:ext uri="{FF2B5EF4-FFF2-40B4-BE49-F238E27FC236}">
                <a16:creationId xmlns:a16="http://schemas.microsoft.com/office/drawing/2014/main" id="{7625529E-BC8C-4C07-A21F-E49A73965B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468" r="16286"/>
          <a:stretch/>
        </p:blipFill>
        <p:spPr>
          <a:xfrm>
            <a:off x="20" y="10"/>
            <a:ext cx="4635571" cy="6857990"/>
          </a:xfrm>
          <a:prstGeom prst="rect">
            <a:avLst/>
          </a:prstGeom>
          <a:effectLst/>
        </p:spPr>
      </p:pic>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59D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97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46C37-F5D0-4F4D-9413-1D62E99F2C7C}"/>
              </a:ext>
            </a:extLst>
          </p:cNvPr>
          <p:cNvSpPr>
            <a:spLocks noGrp="1"/>
          </p:cNvSpPr>
          <p:nvPr>
            <p:ph type="title"/>
          </p:nvPr>
        </p:nvSpPr>
        <p:spPr>
          <a:xfrm>
            <a:off x="4942368" y="148594"/>
            <a:ext cx="6586491" cy="1286160"/>
          </a:xfrm>
        </p:spPr>
        <p:txBody>
          <a:bodyPr anchor="b">
            <a:normAutofit/>
          </a:bodyPr>
          <a:lstStyle/>
          <a:p>
            <a:r>
              <a:rPr lang="en-US" dirty="0"/>
              <a:t>Thinking locally </a:t>
            </a:r>
            <a:r>
              <a:rPr lang="en-US" b="1" dirty="0"/>
              <a:t>and</a:t>
            </a:r>
            <a:r>
              <a:rPr lang="en-US" dirty="0"/>
              <a:t> globally </a:t>
            </a:r>
            <a:endParaRPr lang="en-NZ" dirty="0"/>
          </a:p>
        </p:txBody>
      </p:sp>
      <p:sp>
        <p:nvSpPr>
          <p:cNvPr id="3" name="Content Placeholder 2">
            <a:extLst>
              <a:ext uri="{FF2B5EF4-FFF2-40B4-BE49-F238E27FC236}">
                <a16:creationId xmlns:a16="http://schemas.microsoft.com/office/drawing/2014/main" id="{B48EDA74-0A5C-4D0F-8A50-29128AF96820}"/>
              </a:ext>
            </a:extLst>
          </p:cNvPr>
          <p:cNvSpPr>
            <a:spLocks noGrp="1"/>
          </p:cNvSpPr>
          <p:nvPr>
            <p:ph idx="1"/>
          </p:nvPr>
        </p:nvSpPr>
        <p:spPr>
          <a:xfrm>
            <a:off x="4965431" y="2115117"/>
            <a:ext cx="7081789" cy="4742883"/>
          </a:xfrm>
        </p:spPr>
        <p:txBody>
          <a:bodyPr>
            <a:normAutofit/>
          </a:bodyPr>
          <a:lstStyle/>
          <a:p>
            <a:r>
              <a:rPr lang="en-US" sz="2200" dirty="0"/>
              <a:t>Global  pandemic </a:t>
            </a:r>
          </a:p>
          <a:p>
            <a:r>
              <a:rPr lang="en-US" sz="2200" dirty="0"/>
              <a:t>Climate crisis </a:t>
            </a:r>
          </a:p>
          <a:p>
            <a:r>
              <a:rPr lang="en-US" sz="2200" dirty="0"/>
              <a:t>Ecological collapse </a:t>
            </a:r>
          </a:p>
          <a:p>
            <a:r>
              <a:rPr lang="en-US" sz="2200" dirty="0"/>
              <a:t>Economic instability (as seen most recently in the GFC)</a:t>
            </a:r>
          </a:p>
          <a:p>
            <a:pPr lvl="1"/>
            <a:r>
              <a:rPr lang="en-US" sz="2200" dirty="0"/>
              <a:t>Global rich (1%), global poor</a:t>
            </a:r>
          </a:p>
          <a:p>
            <a:r>
              <a:rPr lang="en-US" sz="2200" dirty="0"/>
              <a:t>War</a:t>
            </a:r>
            <a:r>
              <a:rPr lang="en-NZ" sz="2200" dirty="0"/>
              <a:t> (and subsequent humanitarian crisis)</a:t>
            </a:r>
          </a:p>
          <a:p>
            <a:r>
              <a:rPr lang="en-NZ" sz="2200" dirty="0"/>
              <a:t>These issues require global solutions </a:t>
            </a:r>
          </a:p>
          <a:p>
            <a:r>
              <a:rPr lang="en-NZ" sz="2200" dirty="0"/>
              <a:t>These issues also require local solutions </a:t>
            </a:r>
          </a:p>
          <a:p>
            <a:r>
              <a:rPr lang="en-NZ" sz="2200" dirty="0"/>
              <a:t>As practitioners then, we need to think BOTH globally and locally </a:t>
            </a:r>
          </a:p>
          <a:p>
            <a:endParaRPr lang="en-NZ" sz="2000" dirty="0"/>
          </a:p>
          <a:p>
            <a:endParaRPr lang="en-NZ" sz="2000" dirty="0"/>
          </a:p>
          <a:p>
            <a:endParaRPr lang="en-NZ" sz="1700" dirty="0"/>
          </a:p>
          <a:p>
            <a:endParaRPr lang="en-US" sz="1700" dirty="0"/>
          </a:p>
        </p:txBody>
      </p:sp>
      <p:pic>
        <p:nvPicPr>
          <p:cNvPr id="5" name="Picture 4" descr="A picture containing star&#10;&#10;Description automatically generated">
            <a:extLst>
              <a:ext uri="{FF2B5EF4-FFF2-40B4-BE49-F238E27FC236}">
                <a16:creationId xmlns:a16="http://schemas.microsoft.com/office/drawing/2014/main" id="{179A83AA-5E83-4013-88BC-DC70CA6F7EE8}"/>
              </a:ext>
            </a:extLst>
          </p:cNvPr>
          <p:cNvPicPr>
            <a:picLocks noChangeAspect="1"/>
          </p:cNvPicPr>
          <p:nvPr/>
        </p:nvPicPr>
        <p:blipFill rotWithShape="1">
          <a:blip r:embed="rId2">
            <a:extLst>
              <a:ext uri="{28A0092B-C50C-407E-A947-70E740481C1C}">
                <a14:useLocalDpi xmlns:a14="http://schemas.microsoft.com/office/drawing/2010/main" val="0"/>
              </a:ext>
            </a:extLst>
          </a:blip>
          <a:srcRect l="28895" r="36464" b="1"/>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D65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98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6E7DF21-7EA4-431A-B89C-A3B3EAE740AC}"/>
              </a:ext>
            </a:extLst>
          </p:cNvPr>
          <p:cNvSpPr>
            <a:spLocks noGrp="1"/>
          </p:cNvSpPr>
          <p:nvPr>
            <p:ph type="title"/>
          </p:nvPr>
        </p:nvSpPr>
        <p:spPr>
          <a:xfrm>
            <a:off x="838200" y="365125"/>
            <a:ext cx="5393361" cy="1325563"/>
          </a:xfrm>
        </p:spPr>
        <p:txBody>
          <a:bodyPr>
            <a:normAutofit/>
          </a:bodyPr>
          <a:lstStyle/>
          <a:p>
            <a:r>
              <a:rPr lang="en-US"/>
              <a:t>Watch (9mins) </a:t>
            </a:r>
            <a:endParaRPr lang="en-NZ"/>
          </a:p>
        </p:txBody>
      </p:sp>
      <p:sp>
        <p:nvSpPr>
          <p:cNvPr id="3" name="Content Placeholder 2">
            <a:extLst>
              <a:ext uri="{FF2B5EF4-FFF2-40B4-BE49-F238E27FC236}">
                <a16:creationId xmlns:a16="http://schemas.microsoft.com/office/drawing/2014/main" id="{71693920-1F0C-4F57-8350-7BF9B26CA2CA}"/>
              </a:ext>
            </a:extLst>
          </p:cNvPr>
          <p:cNvSpPr>
            <a:spLocks noGrp="1"/>
          </p:cNvSpPr>
          <p:nvPr>
            <p:ph idx="1"/>
          </p:nvPr>
        </p:nvSpPr>
        <p:spPr>
          <a:xfrm>
            <a:off x="838200" y="1825625"/>
            <a:ext cx="5393361" cy="4351338"/>
          </a:xfrm>
        </p:spPr>
        <p:txBody>
          <a:bodyPr>
            <a:normAutofit/>
          </a:bodyPr>
          <a:lstStyle/>
          <a:p>
            <a:pPr marL="0" indent="0">
              <a:buNone/>
            </a:pPr>
            <a:r>
              <a:rPr lang="en-NZ" sz="2600" dirty="0">
                <a:hlinkClick r:id="rId2"/>
              </a:rPr>
              <a:t>Watch: https://youtu.be/_Z9ZAlTD5AM?t=81</a:t>
            </a:r>
            <a:endParaRPr lang="en-NZ" sz="2600" dirty="0"/>
          </a:p>
          <a:p>
            <a:pPr marL="0" indent="0">
              <a:buNone/>
            </a:pPr>
            <a:endParaRPr lang="en-NZ" sz="2600" dirty="0"/>
          </a:p>
          <a:p>
            <a:pPr marL="0" indent="0">
              <a:buNone/>
            </a:pPr>
            <a:r>
              <a:rPr lang="en-NZ" sz="2600" dirty="0"/>
              <a:t>This picks up after a discussion on the idea that globalisation (particularly economic globalisation) has slowed or stopped. </a:t>
            </a:r>
          </a:p>
          <a:p>
            <a:pPr marL="0" indent="0">
              <a:buNone/>
            </a:pPr>
            <a:r>
              <a:rPr lang="en-NZ" sz="2600" dirty="0"/>
              <a:t>Arindam Bhattacharya DISAGREES </a:t>
            </a:r>
          </a:p>
          <a:p>
            <a:pPr marL="0" indent="0">
              <a:buNone/>
            </a:pPr>
            <a:r>
              <a:rPr lang="en-NZ" sz="2600" dirty="0"/>
              <a:t>He say it has changed, but is still a significant force. </a:t>
            </a:r>
          </a:p>
        </p:txBody>
      </p:sp>
      <p:pic>
        <p:nvPicPr>
          <p:cNvPr id="5" name="Picture 4" descr="A person sitting in front of a book shelf&#10;&#10;Description automatically generated">
            <a:extLst>
              <a:ext uri="{FF2B5EF4-FFF2-40B4-BE49-F238E27FC236}">
                <a16:creationId xmlns:a16="http://schemas.microsoft.com/office/drawing/2014/main" id="{7206DDD2-991C-4D06-9EE6-83900AAE9527}"/>
              </a:ext>
            </a:extLst>
          </p:cNvPr>
          <p:cNvPicPr>
            <a:picLocks noChangeAspect="1"/>
          </p:cNvPicPr>
          <p:nvPr/>
        </p:nvPicPr>
        <p:blipFill rotWithShape="1">
          <a:blip r:embed="rId3">
            <a:extLst>
              <a:ext uri="{28A0092B-C50C-407E-A947-70E740481C1C}">
                <a14:useLocalDpi xmlns:a14="http://schemas.microsoft.com/office/drawing/2010/main" val="0"/>
              </a:ext>
            </a:extLst>
          </a:blip>
          <a:srcRect l="4000" r="14998"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756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map&#10;&#10;Description automatically generated">
            <a:extLst>
              <a:ext uri="{FF2B5EF4-FFF2-40B4-BE49-F238E27FC236}">
                <a16:creationId xmlns:a16="http://schemas.microsoft.com/office/drawing/2014/main" id="{79ED810F-8C42-4487-9FF0-41519920BEB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747"/>
          <a:stretch/>
        </p:blipFill>
        <p:spPr>
          <a:xfrm>
            <a:off x="20" y="1"/>
            <a:ext cx="12191980" cy="6857999"/>
          </a:xfrm>
          <a:prstGeom prst="rect">
            <a:avLst/>
          </a:prstGeom>
        </p:spPr>
      </p:pic>
      <p:sp>
        <p:nvSpPr>
          <p:cNvPr id="2" name="Title 1"/>
          <p:cNvSpPr>
            <a:spLocks noGrp="1"/>
          </p:cNvSpPr>
          <p:nvPr>
            <p:ph type="title"/>
          </p:nvPr>
        </p:nvSpPr>
        <p:spPr>
          <a:xfrm>
            <a:off x="838201" y="1065862"/>
            <a:ext cx="3313164" cy="4726276"/>
          </a:xfrm>
        </p:spPr>
        <p:txBody>
          <a:bodyPr>
            <a:normAutofit/>
          </a:bodyPr>
          <a:lstStyle/>
          <a:p>
            <a:pPr algn="r"/>
            <a:r>
              <a:rPr lang="en-NZ" sz="4000" dirty="0">
                <a:solidFill>
                  <a:srgbClr val="FFFFFF"/>
                </a:solidFill>
              </a:rPr>
              <a:t>Economic Globalisation</a:t>
            </a: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984F7DCD-A394-48B8-9A6C-CE38C7B2B71A}"/>
              </a:ext>
            </a:extLst>
          </p:cNvPr>
          <p:cNvSpPr>
            <a:spLocks noGrp="1"/>
          </p:cNvSpPr>
          <p:nvPr>
            <p:ph idx="1"/>
          </p:nvPr>
        </p:nvSpPr>
        <p:spPr>
          <a:xfrm>
            <a:off x="4836166" y="365760"/>
            <a:ext cx="7274553" cy="6136640"/>
          </a:xfrm>
        </p:spPr>
        <p:txBody>
          <a:bodyPr anchor="ctr">
            <a:normAutofit fontScale="92500"/>
          </a:bodyPr>
          <a:lstStyle/>
          <a:p>
            <a:r>
              <a:rPr lang="en-NZ" sz="2400" dirty="0">
                <a:solidFill>
                  <a:srgbClr val="FFFFFF"/>
                </a:solidFill>
              </a:rPr>
              <a:t>Globalisation is often spoken of as purely an economic phenomenon. </a:t>
            </a:r>
          </a:p>
          <a:p>
            <a:r>
              <a:rPr lang="en-NZ" sz="2400" dirty="0">
                <a:solidFill>
                  <a:srgbClr val="FFFFFF"/>
                </a:solidFill>
              </a:rPr>
              <a:t>This is a KEY dimension (BUT NOT THE ONLY DIMENISION) </a:t>
            </a:r>
          </a:p>
          <a:p>
            <a:r>
              <a:rPr lang="en-NZ" sz="2400" dirty="0">
                <a:solidFill>
                  <a:srgbClr val="FFFFFF"/>
                </a:solidFill>
              </a:rPr>
              <a:t>The integration of trade and financial markets at a global level</a:t>
            </a:r>
          </a:p>
          <a:p>
            <a:pPr lvl="1"/>
            <a:r>
              <a:rPr lang="en-NZ" dirty="0">
                <a:solidFill>
                  <a:srgbClr val="FFFFFF"/>
                </a:solidFill>
              </a:rPr>
              <a:t>Made possible by </a:t>
            </a:r>
            <a:r>
              <a:rPr lang="en-US" dirty="0">
                <a:solidFill>
                  <a:srgbClr val="FFFFFF"/>
                </a:solidFill>
              </a:rPr>
              <a:t>Technology, Communication networks, Powerful international economic institutions such as the International Monetary Fund and the World Bank</a:t>
            </a:r>
            <a:endParaRPr lang="en-NZ" dirty="0">
              <a:solidFill>
                <a:srgbClr val="FFFFFF"/>
              </a:solidFill>
            </a:endParaRPr>
          </a:p>
          <a:p>
            <a:r>
              <a:rPr lang="en-NZ" sz="2400" dirty="0">
                <a:solidFill>
                  <a:srgbClr val="FFFFFF"/>
                </a:solidFill>
              </a:rPr>
              <a:t>Pro economic positions hold the (contestable) view that if global markets work other global agendas will follow. Peace, social justice, human rights, environmental protection, mutual understanding, and cultural exchange.</a:t>
            </a:r>
          </a:p>
          <a:p>
            <a:r>
              <a:rPr lang="en-NZ" sz="2400" dirty="0">
                <a:solidFill>
                  <a:srgbClr val="FFFFFF"/>
                </a:solidFill>
              </a:rPr>
              <a:t>Economic rationalism – the economy comes first, everything else takes second place</a:t>
            </a:r>
          </a:p>
          <a:p>
            <a:r>
              <a:rPr lang="en-NZ" sz="2400" dirty="0">
                <a:solidFill>
                  <a:srgbClr val="FFFFFF"/>
                </a:solidFill>
              </a:rPr>
              <a:t>Governments are often powerless in the face of economic and global capital. </a:t>
            </a:r>
          </a:p>
          <a:p>
            <a:endParaRPr lang="en-NZ" sz="1600" dirty="0">
              <a:solidFill>
                <a:srgbClr val="FFFFFF"/>
              </a:solidFill>
            </a:endParaRPr>
          </a:p>
        </p:txBody>
      </p:sp>
      <p:sp>
        <p:nvSpPr>
          <p:cNvPr id="9" name="Freeform: Shape 8">
            <a:extLst>
              <a:ext uri="{FF2B5EF4-FFF2-40B4-BE49-F238E27FC236}">
                <a16:creationId xmlns:a16="http://schemas.microsoft.com/office/drawing/2014/main" id="{75D6FC34-A24A-4A75-B324-1B14049115B8}"/>
              </a:ext>
            </a:extLst>
          </p:cNvPr>
          <p:cNvSpPr/>
          <p:nvPr/>
        </p:nvSpPr>
        <p:spPr>
          <a:xfrm>
            <a:off x="5419726" y="3352572"/>
            <a:ext cx="5248275" cy="3505428"/>
          </a:xfrm>
          <a:custGeom>
            <a:avLst/>
            <a:gdLst>
              <a:gd name="connsiteX0" fmla="*/ 0 w 4885203"/>
              <a:gd name="connsiteY0" fmla="*/ 0 h 2999430"/>
              <a:gd name="connsiteX1" fmla="*/ 4885203 w 4885203"/>
              <a:gd name="connsiteY1" fmla="*/ 0 h 2999430"/>
              <a:gd name="connsiteX2" fmla="*/ 4885203 w 4885203"/>
              <a:gd name="connsiteY2" fmla="*/ 2999430 h 2999430"/>
              <a:gd name="connsiteX3" fmla="*/ 0 w 4885203"/>
              <a:gd name="connsiteY3" fmla="*/ 2999430 h 2999430"/>
              <a:gd name="connsiteX4" fmla="*/ 0 w 4885203"/>
              <a:gd name="connsiteY4" fmla="*/ 0 h 299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5203" h="2999430">
                <a:moveTo>
                  <a:pt x="0" y="0"/>
                </a:moveTo>
                <a:lnTo>
                  <a:pt x="4885203" y="0"/>
                </a:lnTo>
                <a:lnTo>
                  <a:pt x="4885203" y="2999430"/>
                </a:lnTo>
                <a:lnTo>
                  <a:pt x="0" y="299943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5105" tIns="29210" rIns="163576" bIns="29210" numCol="1" spcCol="1270" anchor="t" anchorCtr="0">
            <a:noAutofit/>
          </a:bodyPr>
          <a:lstStyle/>
          <a:p>
            <a:pPr marL="171450" lvl="1" indent="-171450" defTabSz="800100">
              <a:lnSpc>
                <a:spcPct val="90000"/>
              </a:lnSpc>
              <a:spcBef>
                <a:spcPct val="0"/>
              </a:spcBef>
              <a:spcAft>
                <a:spcPct val="20000"/>
              </a:spcAft>
              <a:buChar char="•"/>
            </a:pPr>
            <a:endParaRPr lang="en-US" sz="2000" dirty="0"/>
          </a:p>
        </p:txBody>
      </p:sp>
    </p:spTree>
    <p:extLst>
      <p:ext uri="{BB962C8B-B14F-4D97-AF65-F5344CB8AC3E}">
        <p14:creationId xmlns:p14="http://schemas.microsoft.com/office/powerpoint/2010/main" val="30892200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71059" y="133255"/>
            <a:ext cx="5464852" cy="1807305"/>
          </a:xfrm>
        </p:spPr>
        <p:txBody>
          <a:bodyPr>
            <a:normAutofit/>
          </a:bodyPr>
          <a:lstStyle/>
          <a:p>
            <a:r>
              <a:rPr lang="en-NZ" dirty="0"/>
              <a:t>Economic Globalisation</a:t>
            </a:r>
          </a:p>
        </p:txBody>
      </p:sp>
      <p:pic>
        <p:nvPicPr>
          <p:cNvPr id="10" name="Picture 9" descr="A picture containing sky, outdoor, city, harbor&#10;&#10;Description automatically generated">
            <a:extLst>
              <a:ext uri="{FF2B5EF4-FFF2-40B4-BE49-F238E27FC236}">
                <a16:creationId xmlns:a16="http://schemas.microsoft.com/office/drawing/2014/main" id="{BDE1F88A-6205-435C-9CD4-EBD5B8D963C1}"/>
              </a:ext>
            </a:extLst>
          </p:cNvPr>
          <p:cNvPicPr>
            <a:picLocks noChangeAspect="1"/>
          </p:cNvPicPr>
          <p:nvPr/>
        </p:nvPicPr>
        <p:blipFill rotWithShape="1">
          <a:blip r:embed="rId3">
            <a:extLst>
              <a:ext uri="{28A0092B-C50C-407E-A947-70E740481C1C}">
                <a14:useLocalDpi xmlns:a14="http://schemas.microsoft.com/office/drawing/2010/main" val="0"/>
              </a:ext>
            </a:extLst>
          </a:blip>
          <a:srcRect l="15533" r="2493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Content Placeholder 3">
            <a:extLst>
              <a:ext uri="{FF2B5EF4-FFF2-40B4-BE49-F238E27FC236}">
                <a16:creationId xmlns:a16="http://schemas.microsoft.com/office/drawing/2014/main" id="{8CB72F46-0C7B-44B7-86D5-0AD59AF12475}"/>
              </a:ext>
            </a:extLst>
          </p:cNvPr>
          <p:cNvSpPr>
            <a:spLocks noGrp="1"/>
          </p:cNvSpPr>
          <p:nvPr>
            <p:ph idx="1"/>
          </p:nvPr>
        </p:nvSpPr>
        <p:spPr>
          <a:xfrm>
            <a:off x="5405121" y="1940560"/>
            <a:ext cx="6685280" cy="4236403"/>
          </a:xfrm>
        </p:spPr>
        <p:txBody>
          <a:bodyPr>
            <a:normAutofit fontScale="92500" lnSpcReduction="10000"/>
          </a:bodyPr>
          <a:lstStyle/>
          <a:p>
            <a:r>
              <a:rPr lang="en-NZ" sz="2400" dirty="0"/>
              <a:t>The global economy employs 20% of the worlds workforce</a:t>
            </a:r>
          </a:p>
          <a:p>
            <a:r>
              <a:rPr lang="en-NZ" sz="2400" dirty="0"/>
              <a:t>The remaining 80% are marginalised and ignored. The rich and the poor – people and countries </a:t>
            </a:r>
            <a:endParaRPr lang="en-US" sz="2400" dirty="0"/>
          </a:p>
          <a:p>
            <a:r>
              <a:rPr lang="en-NZ" sz="2400" dirty="0"/>
              <a:t>Global networks are breaking down the divisions between these communities</a:t>
            </a:r>
            <a:endParaRPr lang="en-US" sz="2400" dirty="0"/>
          </a:p>
          <a:p>
            <a:r>
              <a:rPr lang="en-NZ" sz="2400" dirty="0"/>
              <a:t>National boundaries are less of a barrier and there are now marginalised communities in the “developed countries”.  The 80/20 are at home too. </a:t>
            </a:r>
          </a:p>
          <a:p>
            <a:r>
              <a:rPr lang="en-NZ" sz="2400" dirty="0"/>
              <a:t>Globalised economies rule – </a:t>
            </a:r>
            <a:r>
              <a:rPr lang="en-NZ" sz="2400" dirty="0" err="1"/>
              <a:t>McDonaldisation</a:t>
            </a:r>
            <a:r>
              <a:rPr lang="en-NZ" sz="2400" dirty="0"/>
              <a:t> and Disneyfication = global markets</a:t>
            </a:r>
          </a:p>
          <a:p>
            <a:r>
              <a:rPr lang="en-NZ" sz="2400" dirty="0"/>
              <a:t>To be part of the global world is to be - powerful</a:t>
            </a:r>
          </a:p>
          <a:p>
            <a:endParaRPr lang="en-NZ" sz="1700" dirty="0"/>
          </a:p>
        </p:txBody>
      </p:sp>
    </p:spTree>
    <p:extLst>
      <p:ext uri="{BB962C8B-B14F-4D97-AF65-F5344CB8AC3E}">
        <p14:creationId xmlns:p14="http://schemas.microsoft.com/office/powerpoint/2010/main" val="82535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DBB48F-DE9E-444C-B8F2-7293A2E20C70}"/>
              </a:ext>
            </a:extLst>
          </p:cNvPr>
          <p:cNvSpPr>
            <a:spLocks noGrp="1"/>
          </p:cNvSpPr>
          <p:nvPr>
            <p:ph type="title"/>
          </p:nvPr>
        </p:nvSpPr>
        <p:spPr>
          <a:xfrm>
            <a:off x="6513788" y="365125"/>
            <a:ext cx="4840010" cy="1807305"/>
          </a:xfrm>
        </p:spPr>
        <p:txBody>
          <a:bodyPr>
            <a:normAutofit/>
          </a:bodyPr>
          <a:lstStyle/>
          <a:p>
            <a:r>
              <a:rPr lang="en-GB"/>
              <a:t>Corporate Expansion</a:t>
            </a:r>
            <a:endParaRPr lang="en-NZ"/>
          </a:p>
        </p:txBody>
      </p:sp>
      <p:pic>
        <p:nvPicPr>
          <p:cNvPr id="6" name="Picture 5">
            <a:extLst>
              <a:ext uri="{FF2B5EF4-FFF2-40B4-BE49-F238E27FC236}">
                <a16:creationId xmlns:a16="http://schemas.microsoft.com/office/drawing/2014/main" id="{BB95CE2B-ED92-4784-B69B-BD70885FE393}"/>
              </a:ext>
            </a:extLst>
          </p:cNvPr>
          <p:cNvPicPr>
            <a:picLocks noChangeAspect="1"/>
          </p:cNvPicPr>
          <p:nvPr/>
        </p:nvPicPr>
        <p:blipFill rotWithShape="1">
          <a:blip r:embed="rId2">
            <a:extLst>
              <a:ext uri="{28A0092B-C50C-407E-A947-70E740481C1C}">
                <a14:useLocalDpi xmlns:a14="http://schemas.microsoft.com/office/drawing/2010/main" val="0"/>
              </a:ext>
            </a:extLst>
          </a:blip>
          <a:srcRect l="19507" r="-1"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C910AAD-FE6A-48A2-AC18-C089C7A5B519}"/>
              </a:ext>
            </a:extLst>
          </p:cNvPr>
          <p:cNvSpPr>
            <a:spLocks noGrp="1"/>
          </p:cNvSpPr>
          <p:nvPr>
            <p:ph idx="1"/>
          </p:nvPr>
        </p:nvSpPr>
        <p:spPr>
          <a:xfrm>
            <a:off x="6513788" y="2333297"/>
            <a:ext cx="5373412" cy="3843666"/>
          </a:xfrm>
        </p:spPr>
        <p:txBody>
          <a:bodyPr>
            <a:normAutofit/>
          </a:bodyPr>
          <a:lstStyle/>
          <a:p>
            <a:r>
              <a:rPr lang="en-US" sz="2400" dirty="0"/>
              <a:t>Multi-national or trans-national corporations (MNCs or TNCs) – businesses with a headquarters  in one country but with business operations in a number of others.</a:t>
            </a:r>
          </a:p>
          <a:p>
            <a:pPr>
              <a:spcBef>
                <a:spcPct val="50000"/>
              </a:spcBef>
            </a:pPr>
            <a:r>
              <a:rPr lang="en-GB" sz="2400" dirty="0">
                <a:latin typeface="Verdana" pitchFamily="34" charset="0"/>
              </a:rPr>
              <a:t>No matter where you go in the world, certain businesses will always have a presence.</a:t>
            </a:r>
          </a:p>
          <a:p>
            <a:endParaRPr lang="en-US" sz="2000" dirty="0"/>
          </a:p>
          <a:p>
            <a:endParaRPr lang="en-NZ" sz="2000" dirty="0"/>
          </a:p>
        </p:txBody>
      </p:sp>
    </p:spTree>
    <p:extLst>
      <p:ext uri="{BB962C8B-B14F-4D97-AF65-F5344CB8AC3E}">
        <p14:creationId xmlns:p14="http://schemas.microsoft.com/office/powerpoint/2010/main" val="196846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F74F3-D6FD-4339-9AEE-DB226FD4801E}"/>
              </a:ext>
            </a:extLst>
          </p:cNvPr>
          <p:cNvSpPr>
            <a:spLocks noGrp="1"/>
          </p:cNvSpPr>
          <p:nvPr>
            <p:ph type="title"/>
          </p:nvPr>
        </p:nvSpPr>
        <p:spPr>
          <a:xfrm>
            <a:off x="6513788" y="365125"/>
            <a:ext cx="4840010" cy="1807305"/>
          </a:xfrm>
        </p:spPr>
        <p:txBody>
          <a:bodyPr>
            <a:normAutofit/>
          </a:bodyPr>
          <a:lstStyle/>
          <a:p>
            <a:r>
              <a:rPr lang="en-NZ" dirty="0"/>
              <a:t>Corporate Expansion</a:t>
            </a:r>
          </a:p>
        </p:txBody>
      </p:sp>
      <p:pic>
        <p:nvPicPr>
          <p:cNvPr id="4" name="Picture 3" descr="A crane in the background&#10;&#10;Description automatically generated">
            <a:extLst>
              <a:ext uri="{FF2B5EF4-FFF2-40B4-BE49-F238E27FC236}">
                <a16:creationId xmlns:a16="http://schemas.microsoft.com/office/drawing/2014/main" id="{B0E486E1-296B-4B11-B3C7-3161F64E3558}"/>
              </a:ext>
            </a:extLst>
          </p:cNvPr>
          <p:cNvPicPr>
            <a:picLocks noChangeAspect="1"/>
          </p:cNvPicPr>
          <p:nvPr/>
        </p:nvPicPr>
        <p:blipFill rotWithShape="1">
          <a:blip r:embed="rId2"/>
          <a:srcRect l="28891" r="1179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474C9F92-DCFB-46EE-9125-A74A363FFDE6}"/>
              </a:ext>
            </a:extLst>
          </p:cNvPr>
          <p:cNvSpPr>
            <a:spLocks noGrp="1"/>
          </p:cNvSpPr>
          <p:nvPr>
            <p:ph idx="1"/>
          </p:nvPr>
        </p:nvSpPr>
        <p:spPr>
          <a:xfrm>
            <a:off x="6033526" y="1964833"/>
            <a:ext cx="6238469" cy="4823968"/>
          </a:xfrm>
        </p:spPr>
        <p:txBody>
          <a:bodyPr>
            <a:normAutofit/>
          </a:bodyPr>
          <a:lstStyle/>
          <a:p>
            <a:r>
              <a:rPr lang="en-US" sz="2000" dirty="0"/>
              <a:t>Expanding revenue and lowering costs as key objectives</a:t>
            </a:r>
          </a:p>
          <a:p>
            <a:r>
              <a:rPr lang="en-US" sz="2000" dirty="0"/>
              <a:t>Sourcing raw materials</a:t>
            </a:r>
          </a:p>
          <a:p>
            <a:r>
              <a:rPr lang="en-US" sz="2000" dirty="0"/>
              <a:t>Controlling key supplies</a:t>
            </a:r>
          </a:p>
          <a:p>
            <a:r>
              <a:rPr lang="en-US" sz="2000" dirty="0"/>
              <a:t>Control of processing</a:t>
            </a:r>
          </a:p>
          <a:p>
            <a:r>
              <a:rPr lang="en-US" sz="2000" dirty="0"/>
              <a:t>Global economies </a:t>
            </a:r>
            <a:br>
              <a:rPr lang="en-US" sz="2000" dirty="0"/>
            </a:br>
            <a:r>
              <a:rPr lang="en-US" sz="2000" dirty="0"/>
              <a:t>of scale</a:t>
            </a:r>
          </a:p>
          <a:p>
            <a:r>
              <a:rPr lang="en-US" sz="2000" dirty="0"/>
              <a:t>The opportunities to be able to buy and sell in any country in the world</a:t>
            </a:r>
          </a:p>
          <a:p>
            <a:r>
              <a:rPr lang="en-US" sz="2000" dirty="0"/>
              <a:t>The opportunities for labor and capital to locate anywhere in the world</a:t>
            </a:r>
          </a:p>
          <a:p>
            <a:r>
              <a:rPr lang="en-US" sz="2000" dirty="0"/>
              <a:t>Externalization of costs (watch (3mins) </a:t>
            </a:r>
            <a:r>
              <a:rPr lang="en-US" sz="2000" dirty="0">
                <a:hlinkClick r:id="rId3"/>
              </a:rPr>
              <a:t>Externalities</a:t>
            </a:r>
            <a:endParaRPr lang="en-US" sz="2000" dirty="0"/>
          </a:p>
          <a:p>
            <a:endParaRPr lang="en-US" sz="1600" dirty="0"/>
          </a:p>
          <a:p>
            <a:endParaRPr lang="en-NZ" sz="1600" dirty="0"/>
          </a:p>
        </p:txBody>
      </p:sp>
    </p:spTree>
    <p:extLst>
      <p:ext uri="{BB962C8B-B14F-4D97-AF65-F5344CB8AC3E}">
        <p14:creationId xmlns:p14="http://schemas.microsoft.com/office/powerpoint/2010/main" val="35257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15462-5E8D-4157-A5F6-B9D8AA2ED903}"/>
              </a:ext>
            </a:extLst>
          </p:cNvPr>
          <p:cNvSpPr>
            <a:spLocks noGrp="1"/>
          </p:cNvSpPr>
          <p:nvPr>
            <p:ph type="title"/>
          </p:nvPr>
        </p:nvSpPr>
        <p:spPr>
          <a:xfrm>
            <a:off x="6513788" y="365125"/>
            <a:ext cx="4840010" cy="1807305"/>
          </a:xfrm>
        </p:spPr>
        <p:txBody>
          <a:bodyPr>
            <a:normAutofit/>
          </a:bodyPr>
          <a:lstStyle/>
          <a:p>
            <a:r>
              <a:rPr lang="en-NZ" sz="4100"/>
              <a:t>Corporate Dominance</a:t>
            </a:r>
            <a:br>
              <a:rPr lang="en-NZ" sz="4100"/>
            </a:br>
            <a:endParaRPr lang="en-NZ" sz="4100"/>
          </a:p>
        </p:txBody>
      </p:sp>
      <p:pic>
        <p:nvPicPr>
          <p:cNvPr id="6" name="Picture 5" descr="Text&#10;&#10;Description automatically generated with medium confidence">
            <a:extLst>
              <a:ext uri="{FF2B5EF4-FFF2-40B4-BE49-F238E27FC236}">
                <a16:creationId xmlns:a16="http://schemas.microsoft.com/office/drawing/2014/main" id="{30BD1975-FECA-4A4F-A0EC-E6F2F3A92C72}"/>
              </a:ext>
            </a:extLst>
          </p:cNvPr>
          <p:cNvPicPr>
            <a:picLocks noChangeAspect="1"/>
          </p:cNvPicPr>
          <p:nvPr/>
        </p:nvPicPr>
        <p:blipFill rotWithShape="1">
          <a:blip r:embed="rId2">
            <a:extLst>
              <a:ext uri="{28A0092B-C50C-407E-A947-70E740481C1C}">
                <a14:useLocalDpi xmlns:a14="http://schemas.microsoft.com/office/drawing/2010/main" val="0"/>
              </a:ext>
            </a:extLst>
          </a:blip>
          <a:srcRect l="19569" r="17553"/>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8FC3F257-06B6-4505-B81E-C5A16AC4C861}"/>
              </a:ext>
            </a:extLst>
          </p:cNvPr>
          <p:cNvSpPr>
            <a:spLocks noGrp="1"/>
          </p:cNvSpPr>
          <p:nvPr>
            <p:ph idx="1"/>
          </p:nvPr>
        </p:nvSpPr>
        <p:spPr>
          <a:xfrm>
            <a:off x="5831611" y="1341120"/>
            <a:ext cx="6116549" cy="5151755"/>
          </a:xfrm>
        </p:spPr>
        <p:txBody>
          <a:bodyPr>
            <a:normAutofit/>
          </a:bodyPr>
          <a:lstStyle/>
          <a:p>
            <a:r>
              <a:rPr lang="en-US" sz="2000" b="1" dirty="0"/>
              <a:t>Key Issues</a:t>
            </a:r>
          </a:p>
          <a:p>
            <a:pPr lvl="1"/>
            <a:r>
              <a:rPr lang="en-US" sz="1800" dirty="0"/>
              <a:t>Increased gap between rich and poor  causes social instability</a:t>
            </a:r>
          </a:p>
          <a:p>
            <a:pPr lvl="1"/>
            <a:r>
              <a:rPr lang="en-US" sz="1800" dirty="0"/>
              <a:t>Non-renewable resources</a:t>
            </a:r>
          </a:p>
          <a:p>
            <a:pPr lvl="1"/>
            <a:r>
              <a:rPr lang="en-US" sz="1800" dirty="0"/>
              <a:t>Exploitation of labor</a:t>
            </a:r>
          </a:p>
          <a:p>
            <a:pPr lvl="1"/>
            <a:r>
              <a:rPr lang="en-US" sz="1800" dirty="0"/>
              <a:t>Including slave and child </a:t>
            </a:r>
          </a:p>
          <a:p>
            <a:pPr lvl="1"/>
            <a:r>
              <a:rPr lang="en-US" sz="1800" dirty="0"/>
              <a:t>Monopoly power</a:t>
            </a:r>
          </a:p>
          <a:p>
            <a:pPr lvl="1"/>
            <a:r>
              <a:rPr lang="en-US" sz="1800" dirty="0"/>
              <a:t>Damage to communities </a:t>
            </a:r>
          </a:p>
          <a:p>
            <a:pPr lvl="1"/>
            <a:r>
              <a:rPr lang="en-US" sz="1800" dirty="0"/>
              <a:t>Damage to cultures </a:t>
            </a:r>
          </a:p>
          <a:p>
            <a:pPr lvl="1"/>
            <a:r>
              <a:rPr lang="en-US" sz="1800" dirty="0"/>
              <a:t>Damage to the planet </a:t>
            </a:r>
          </a:p>
          <a:p>
            <a:r>
              <a:rPr lang="en-US" sz="2000" b="1" dirty="0"/>
              <a:t>Key questions</a:t>
            </a:r>
          </a:p>
          <a:p>
            <a:pPr lvl="1"/>
            <a:r>
              <a:rPr lang="en-US" sz="1800" dirty="0"/>
              <a:t>Accountability </a:t>
            </a:r>
            <a:br>
              <a:rPr lang="en-US" sz="1800" dirty="0"/>
            </a:br>
            <a:r>
              <a:rPr lang="en-US" sz="1800" dirty="0"/>
              <a:t>of Global businesses?</a:t>
            </a:r>
          </a:p>
          <a:p>
            <a:pPr lvl="1"/>
            <a:r>
              <a:rPr lang="en-US" sz="1800" dirty="0"/>
              <a:t>Ethical responsibility of business?</a:t>
            </a:r>
          </a:p>
          <a:p>
            <a:endParaRPr lang="en-US" sz="2000" dirty="0"/>
          </a:p>
          <a:p>
            <a:endParaRPr lang="en-NZ" sz="2000" dirty="0"/>
          </a:p>
        </p:txBody>
      </p:sp>
    </p:spTree>
    <p:extLst>
      <p:ext uri="{BB962C8B-B14F-4D97-AF65-F5344CB8AC3E}">
        <p14:creationId xmlns:p14="http://schemas.microsoft.com/office/powerpoint/2010/main" val="405051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ffee on white background">
            <a:extLst>
              <a:ext uri="{FF2B5EF4-FFF2-40B4-BE49-F238E27FC236}">
                <a16:creationId xmlns:a16="http://schemas.microsoft.com/office/drawing/2014/main" id="{62C2A12A-8D00-4FAF-A18C-5BB806DE49C8}"/>
              </a:ext>
            </a:extLst>
          </p:cNvPr>
          <p:cNvPicPr>
            <a:picLocks noChangeAspect="1"/>
          </p:cNvPicPr>
          <p:nvPr/>
        </p:nvPicPr>
        <p:blipFill rotWithShape="1">
          <a:blip r:embed="rId2">
            <a:alphaModFix amt="50000"/>
          </a:blip>
          <a:srcRect t="8736" b="6994"/>
          <a:stretch/>
        </p:blipFill>
        <p:spPr>
          <a:xfrm>
            <a:off x="20" y="1"/>
            <a:ext cx="12191980" cy="6857999"/>
          </a:xfrm>
          <a:prstGeom prst="rect">
            <a:avLst/>
          </a:prstGeom>
        </p:spPr>
      </p:pic>
      <p:sp>
        <p:nvSpPr>
          <p:cNvPr id="2" name="Title 1">
            <a:extLst>
              <a:ext uri="{FF2B5EF4-FFF2-40B4-BE49-F238E27FC236}">
                <a16:creationId xmlns:a16="http://schemas.microsoft.com/office/drawing/2014/main" id="{BEEBE52E-2814-4A76-8FD9-6736CDC145CB}"/>
              </a:ext>
            </a:extLst>
          </p:cNvPr>
          <p:cNvSpPr>
            <a:spLocks noGrp="1"/>
          </p:cNvSpPr>
          <p:nvPr>
            <p:ph type="title"/>
          </p:nvPr>
        </p:nvSpPr>
        <p:spPr>
          <a:xfrm>
            <a:off x="3261360" y="1396682"/>
            <a:ext cx="9144000" cy="2900518"/>
          </a:xfrm>
        </p:spPr>
        <p:txBody>
          <a:bodyPr vert="horz" lIns="91440" tIns="45720" rIns="91440" bIns="45720" rtlCol="0" anchor="b">
            <a:normAutofit/>
          </a:bodyPr>
          <a:lstStyle/>
          <a:p>
            <a:pPr algn="ctr"/>
            <a:r>
              <a:rPr lang="en-US" sz="6000" dirty="0">
                <a:solidFill>
                  <a:srgbClr val="FFFFFF"/>
                </a:solidFill>
              </a:rPr>
              <a:t>break</a:t>
            </a:r>
          </a:p>
        </p:txBody>
      </p:sp>
    </p:spTree>
    <p:extLst>
      <p:ext uri="{BB962C8B-B14F-4D97-AF65-F5344CB8AC3E}">
        <p14:creationId xmlns:p14="http://schemas.microsoft.com/office/powerpoint/2010/main" val="180034333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on a train track&#10;&#10;Description automatically generated">
            <a:extLst>
              <a:ext uri="{FF2B5EF4-FFF2-40B4-BE49-F238E27FC236}">
                <a16:creationId xmlns:a16="http://schemas.microsoft.com/office/drawing/2014/main" id="{B51A8578-F6A9-48E4-947C-6AEF16AF0D62}"/>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B7E9CE-2D84-4DEB-9DE4-EBE0769350E1}"/>
              </a:ext>
            </a:extLst>
          </p:cNvPr>
          <p:cNvSpPr>
            <a:spLocks noGrp="1"/>
          </p:cNvSpPr>
          <p:nvPr>
            <p:ph type="title"/>
          </p:nvPr>
        </p:nvSpPr>
        <p:spPr>
          <a:xfrm>
            <a:off x="4834822" y="-391288"/>
            <a:ext cx="7501889" cy="1899912"/>
          </a:xfrm>
        </p:spPr>
        <p:txBody>
          <a:bodyPr>
            <a:normAutofit/>
          </a:bodyPr>
          <a:lstStyle/>
          <a:p>
            <a:r>
              <a:rPr lang="en-NZ" sz="4000" b="1" dirty="0"/>
              <a:t>Questioning economic globalisation</a:t>
            </a:r>
          </a:p>
        </p:txBody>
      </p:sp>
      <p:sp>
        <p:nvSpPr>
          <p:cNvPr id="3" name="Content Placeholder 2">
            <a:extLst>
              <a:ext uri="{FF2B5EF4-FFF2-40B4-BE49-F238E27FC236}">
                <a16:creationId xmlns:a16="http://schemas.microsoft.com/office/drawing/2014/main" id="{0E33FEF5-160D-4D86-BC64-3AF945B10D8B}"/>
              </a:ext>
            </a:extLst>
          </p:cNvPr>
          <p:cNvSpPr>
            <a:spLocks noGrp="1"/>
          </p:cNvSpPr>
          <p:nvPr>
            <p:ph idx="1"/>
          </p:nvPr>
        </p:nvSpPr>
        <p:spPr>
          <a:xfrm>
            <a:off x="6547104" y="1158240"/>
            <a:ext cx="5454396" cy="5018723"/>
          </a:xfrm>
        </p:spPr>
        <p:txBody>
          <a:bodyPr>
            <a:normAutofit/>
          </a:bodyPr>
          <a:lstStyle/>
          <a:p>
            <a:r>
              <a:rPr lang="en-US" dirty="0"/>
              <a:t>Economic concerns dominate</a:t>
            </a:r>
          </a:p>
          <a:p>
            <a:r>
              <a:rPr lang="en-US" dirty="0"/>
              <a:t>Therefore, the rights of the rich and powerful dominate </a:t>
            </a:r>
          </a:p>
          <a:p>
            <a:r>
              <a:rPr lang="en-US" dirty="0"/>
              <a:t>Citizens of the world?: Are the poor?</a:t>
            </a:r>
          </a:p>
          <a:p>
            <a:r>
              <a:rPr lang="en-US" dirty="0"/>
              <a:t>Global markets pressure governments to make decisions that benefit the market (e.g. tax cuts, “free markets”). </a:t>
            </a:r>
          </a:p>
          <a:p>
            <a:r>
              <a:rPr lang="en-US" dirty="0"/>
              <a:t>Does this mean that governments are controlled by corporations?</a:t>
            </a:r>
          </a:p>
          <a:p>
            <a:endParaRPr lang="en-NZ" sz="1600" dirty="0"/>
          </a:p>
        </p:txBody>
      </p:sp>
    </p:spTree>
    <p:extLst>
      <p:ext uri="{BB962C8B-B14F-4D97-AF65-F5344CB8AC3E}">
        <p14:creationId xmlns:p14="http://schemas.microsoft.com/office/powerpoint/2010/main" val="194486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A52E2C-CFCD-4804-A210-780C04EB4C06}"/>
              </a:ext>
            </a:extLst>
          </p:cNvPr>
          <p:cNvPicPr>
            <a:picLocks noChangeAspect="1"/>
          </p:cNvPicPr>
          <p:nvPr/>
        </p:nvPicPr>
        <p:blipFill rotWithShape="1">
          <a:blip r:embed="rId2">
            <a:extLst>
              <a:ext uri="{28A0092B-C50C-407E-A947-70E740481C1C}">
                <a14:useLocalDpi xmlns:a14="http://schemas.microsoft.com/office/drawing/2010/main" val="0"/>
              </a:ext>
            </a:extLst>
          </a:blip>
          <a:srcRect l="3718" r="2" b="2"/>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A784F5-BF8E-4B90-92B5-F0C19A286EB9}"/>
              </a:ext>
            </a:extLst>
          </p:cNvPr>
          <p:cNvSpPr>
            <a:spLocks noGrp="1"/>
          </p:cNvSpPr>
          <p:nvPr>
            <p:ph type="title"/>
          </p:nvPr>
        </p:nvSpPr>
        <p:spPr>
          <a:xfrm>
            <a:off x="7531610" y="365125"/>
            <a:ext cx="3822189" cy="1899912"/>
          </a:xfrm>
        </p:spPr>
        <p:txBody>
          <a:bodyPr>
            <a:normAutofit/>
          </a:bodyPr>
          <a:lstStyle/>
          <a:p>
            <a:r>
              <a:rPr lang="en-NZ" sz="4000"/>
              <a:t>Ecological effects of  Globalisation </a:t>
            </a:r>
            <a:br>
              <a:rPr lang="en-NZ" sz="4000"/>
            </a:br>
            <a:endParaRPr lang="en-NZ" sz="4000"/>
          </a:p>
        </p:txBody>
      </p:sp>
      <p:sp>
        <p:nvSpPr>
          <p:cNvPr id="3" name="Content Placeholder 2">
            <a:extLst>
              <a:ext uri="{FF2B5EF4-FFF2-40B4-BE49-F238E27FC236}">
                <a16:creationId xmlns:a16="http://schemas.microsoft.com/office/drawing/2014/main" id="{B155DCEC-1ED0-46C7-8687-42044637BD58}"/>
              </a:ext>
            </a:extLst>
          </p:cNvPr>
          <p:cNvSpPr>
            <a:spLocks noGrp="1"/>
          </p:cNvSpPr>
          <p:nvPr>
            <p:ph idx="1"/>
          </p:nvPr>
        </p:nvSpPr>
        <p:spPr>
          <a:xfrm>
            <a:off x="7531610" y="1818640"/>
            <a:ext cx="4396230" cy="4775200"/>
          </a:xfrm>
        </p:spPr>
        <p:txBody>
          <a:bodyPr>
            <a:normAutofit/>
          </a:bodyPr>
          <a:lstStyle/>
          <a:p>
            <a:r>
              <a:rPr lang="en-US" sz="2400" dirty="0"/>
              <a:t>Depletion of natural resources</a:t>
            </a:r>
          </a:p>
          <a:p>
            <a:r>
              <a:rPr lang="en-US" sz="2400" dirty="0"/>
              <a:t>Damage to habitats  </a:t>
            </a:r>
          </a:p>
          <a:p>
            <a:r>
              <a:rPr lang="en-US" sz="2400" dirty="0"/>
              <a:t>Extinction of bio-diversity  </a:t>
            </a:r>
          </a:p>
          <a:p>
            <a:r>
              <a:rPr lang="en-US" sz="2400" dirty="0"/>
              <a:t>Toxic Pollution</a:t>
            </a:r>
          </a:p>
          <a:p>
            <a:pPr lvl="1"/>
            <a:r>
              <a:rPr lang="en-US" dirty="0"/>
              <a:t>Health of local communities </a:t>
            </a:r>
          </a:p>
          <a:p>
            <a:r>
              <a:rPr lang="en-US" sz="2400" dirty="0"/>
              <a:t>Effects other nations</a:t>
            </a:r>
          </a:p>
          <a:p>
            <a:pPr lvl="1"/>
            <a:r>
              <a:rPr lang="en-US" dirty="0"/>
              <a:t>Pollution</a:t>
            </a:r>
          </a:p>
          <a:p>
            <a:pPr lvl="1"/>
            <a:r>
              <a:rPr lang="en-US" dirty="0"/>
              <a:t>Sea level rise</a:t>
            </a:r>
          </a:p>
          <a:p>
            <a:pPr lvl="1"/>
            <a:r>
              <a:rPr lang="en-US" dirty="0"/>
              <a:t>Often not the producer </a:t>
            </a:r>
          </a:p>
          <a:p>
            <a:r>
              <a:rPr lang="en-US" sz="2400" dirty="0"/>
              <a:t>Climate/Ecological crisis </a:t>
            </a:r>
          </a:p>
          <a:p>
            <a:r>
              <a:rPr lang="en-US" sz="2400" dirty="0"/>
              <a:t>Requires a global response</a:t>
            </a:r>
          </a:p>
          <a:p>
            <a:endParaRPr lang="en-NZ" sz="1700" dirty="0"/>
          </a:p>
        </p:txBody>
      </p:sp>
    </p:spTree>
    <p:extLst>
      <p:ext uri="{BB962C8B-B14F-4D97-AF65-F5344CB8AC3E}">
        <p14:creationId xmlns:p14="http://schemas.microsoft.com/office/powerpoint/2010/main" val="33120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planet earth taken from the outer space">
            <a:extLst>
              <a:ext uri="{FF2B5EF4-FFF2-40B4-BE49-F238E27FC236}">
                <a16:creationId xmlns:a16="http://schemas.microsoft.com/office/drawing/2014/main" id="{C9B461F6-CD6D-4F5D-B7EC-D80241A8FFE4}"/>
              </a:ext>
            </a:extLst>
          </p:cNvPr>
          <p:cNvPicPr>
            <a:picLocks noChangeAspect="1"/>
          </p:cNvPicPr>
          <p:nvPr/>
        </p:nvPicPr>
        <p:blipFill rotWithShape="1">
          <a:blip r:embed="rId2">
            <a:alphaModFix amt="50000"/>
          </a:blip>
          <a:srcRect t="1920" b="11873"/>
          <a:stretch/>
        </p:blipFill>
        <p:spPr>
          <a:xfrm>
            <a:off x="20" y="1"/>
            <a:ext cx="12191980" cy="6857999"/>
          </a:xfrm>
          <a:prstGeom prst="rect">
            <a:avLst/>
          </a:prstGeom>
        </p:spPr>
      </p:pic>
      <p:sp>
        <p:nvSpPr>
          <p:cNvPr id="2" name="Title 1">
            <a:extLst>
              <a:ext uri="{FF2B5EF4-FFF2-40B4-BE49-F238E27FC236}">
                <a16:creationId xmlns:a16="http://schemas.microsoft.com/office/drawing/2014/main" id="{2443859E-7BAF-480B-A906-8A542469B5A4}"/>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Climate justice</a:t>
            </a:r>
            <a:endParaRPr lang="en-NZ" dirty="0">
              <a:solidFill>
                <a:srgbClr val="FFFFFF"/>
              </a:solidFill>
            </a:endParaRPr>
          </a:p>
        </p:txBody>
      </p:sp>
    </p:spTree>
    <p:extLst>
      <p:ext uri="{BB962C8B-B14F-4D97-AF65-F5344CB8AC3E}">
        <p14:creationId xmlns:p14="http://schemas.microsoft.com/office/powerpoint/2010/main" val="38711271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B5F1-04AF-4A38-9126-B0DD78FA85FF}"/>
              </a:ext>
            </a:extLst>
          </p:cNvPr>
          <p:cNvSpPr>
            <a:spLocks noGrp="1"/>
          </p:cNvSpPr>
          <p:nvPr>
            <p:ph type="title"/>
          </p:nvPr>
        </p:nvSpPr>
        <p:spPr>
          <a:xfrm>
            <a:off x="5029537" y="190356"/>
            <a:ext cx="6586491" cy="1286160"/>
          </a:xfrm>
        </p:spPr>
        <p:txBody>
          <a:bodyPr anchor="b">
            <a:normAutofit/>
          </a:bodyPr>
          <a:lstStyle/>
          <a:p>
            <a:r>
              <a:rPr lang="en-NZ" dirty="0"/>
              <a:t>Social change </a:t>
            </a:r>
          </a:p>
        </p:txBody>
      </p:sp>
      <p:sp>
        <p:nvSpPr>
          <p:cNvPr id="3" name="Content Placeholder 2">
            <a:extLst>
              <a:ext uri="{FF2B5EF4-FFF2-40B4-BE49-F238E27FC236}">
                <a16:creationId xmlns:a16="http://schemas.microsoft.com/office/drawing/2014/main" id="{72BD0E31-8082-4AD1-A444-E84124DC5F51}"/>
              </a:ext>
            </a:extLst>
          </p:cNvPr>
          <p:cNvSpPr>
            <a:spLocks noGrp="1"/>
          </p:cNvSpPr>
          <p:nvPr>
            <p:ph idx="1"/>
          </p:nvPr>
        </p:nvSpPr>
        <p:spPr>
          <a:xfrm>
            <a:off x="4965431" y="2206762"/>
            <a:ext cx="6586489" cy="4017058"/>
          </a:xfrm>
        </p:spPr>
        <p:txBody>
          <a:bodyPr>
            <a:normAutofit/>
          </a:bodyPr>
          <a:lstStyle/>
          <a:p>
            <a:r>
              <a:rPr lang="en-NZ" sz="2200" dirty="0"/>
              <a:t>Sociologists like to draw attention to large scale shifts in the way(s) that societies organise. </a:t>
            </a:r>
          </a:p>
          <a:p>
            <a:r>
              <a:rPr lang="en-NZ" sz="2200" dirty="0"/>
              <a:t>What leads to change?</a:t>
            </a:r>
          </a:p>
          <a:p>
            <a:pPr lvl="1"/>
            <a:r>
              <a:rPr lang="en-NZ" sz="2200" dirty="0"/>
              <a:t>What are the “forces”</a:t>
            </a:r>
          </a:p>
          <a:p>
            <a:pPr lvl="1"/>
            <a:r>
              <a:rPr lang="en-NZ" sz="2200" dirty="0"/>
              <a:t>What are the influences?</a:t>
            </a:r>
          </a:p>
          <a:p>
            <a:r>
              <a:rPr lang="en-NZ" sz="2200" dirty="0"/>
              <a:t>What is the result of this change? </a:t>
            </a:r>
          </a:p>
          <a:p>
            <a:pPr lvl="1"/>
            <a:r>
              <a:rPr lang="en-NZ" sz="2200" dirty="0"/>
              <a:t>Is it fair?</a:t>
            </a:r>
          </a:p>
          <a:p>
            <a:pPr lvl="1"/>
            <a:r>
              <a:rPr lang="en-NZ" sz="2200" dirty="0"/>
              <a:t>Equitable? </a:t>
            </a:r>
          </a:p>
          <a:p>
            <a:pPr lvl="1"/>
            <a:r>
              <a:rPr lang="en-NZ" sz="2200" dirty="0"/>
              <a:t>Just? </a:t>
            </a:r>
          </a:p>
          <a:p>
            <a:r>
              <a:rPr lang="en-NZ" sz="2200" dirty="0"/>
              <a:t>What might we do about it? </a:t>
            </a:r>
          </a:p>
        </p:txBody>
      </p:sp>
      <p:pic>
        <p:nvPicPr>
          <p:cNvPr id="5" name="Picture 4" descr="The planet earth taken from the outer space">
            <a:extLst>
              <a:ext uri="{FF2B5EF4-FFF2-40B4-BE49-F238E27FC236}">
                <a16:creationId xmlns:a16="http://schemas.microsoft.com/office/drawing/2014/main" id="{1D1EB813-F2F6-43BD-B5C5-622E338640E0}"/>
              </a:ext>
            </a:extLst>
          </p:cNvPr>
          <p:cNvPicPr>
            <a:picLocks noChangeAspect="1"/>
          </p:cNvPicPr>
          <p:nvPr/>
        </p:nvPicPr>
        <p:blipFill rotWithShape="1">
          <a:blip r:embed="rId2"/>
          <a:srcRect l="55895" r="1"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1AF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05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FD190-238F-49E9-ACD4-8D8A818D792E}"/>
              </a:ext>
            </a:extLst>
          </p:cNvPr>
          <p:cNvSpPr>
            <a:spLocks noGrp="1"/>
          </p:cNvSpPr>
          <p:nvPr>
            <p:ph type="title"/>
          </p:nvPr>
        </p:nvSpPr>
        <p:spPr>
          <a:xfrm>
            <a:off x="4965430" y="629268"/>
            <a:ext cx="6586491" cy="1286160"/>
          </a:xfrm>
        </p:spPr>
        <p:txBody>
          <a:bodyPr anchor="b">
            <a:normAutofit/>
          </a:bodyPr>
          <a:lstStyle/>
          <a:p>
            <a:r>
              <a:rPr lang="en-US"/>
              <a:t>What is climate justice?</a:t>
            </a:r>
            <a:endParaRPr lang="en-NZ"/>
          </a:p>
        </p:txBody>
      </p:sp>
      <p:sp>
        <p:nvSpPr>
          <p:cNvPr id="3" name="Content Placeholder 2">
            <a:extLst>
              <a:ext uri="{FF2B5EF4-FFF2-40B4-BE49-F238E27FC236}">
                <a16:creationId xmlns:a16="http://schemas.microsoft.com/office/drawing/2014/main" id="{B743E93A-CB81-4B2A-8423-ED6FDBAC01CB}"/>
              </a:ext>
            </a:extLst>
          </p:cNvPr>
          <p:cNvSpPr>
            <a:spLocks noGrp="1"/>
          </p:cNvSpPr>
          <p:nvPr>
            <p:ph idx="1"/>
          </p:nvPr>
        </p:nvSpPr>
        <p:spPr>
          <a:xfrm>
            <a:off x="4635591" y="2235207"/>
            <a:ext cx="7397913" cy="4511029"/>
          </a:xfrm>
        </p:spPr>
        <p:txBody>
          <a:bodyPr>
            <a:normAutofit lnSpcReduction="10000"/>
          </a:bodyPr>
          <a:lstStyle/>
          <a:p>
            <a:pPr marL="539750" indent="-539750">
              <a:buFont typeface="Wingdings" panose="05000000000000000000" pitchFamily="2" charset="2"/>
              <a:buChar char="q"/>
            </a:pPr>
            <a:r>
              <a:rPr lang="en-US" sz="2200" dirty="0"/>
              <a:t>Climate Justice is a relatively new concept. </a:t>
            </a:r>
          </a:p>
          <a:p>
            <a:pPr marL="539750" indent="-539750">
              <a:buFont typeface="Wingdings" panose="05000000000000000000" pitchFamily="2" charset="2"/>
              <a:buChar char="q"/>
            </a:pPr>
            <a:r>
              <a:rPr lang="en-US" sz="2200" dirty="0"/>
              <a:t>It positions climate change/global warming as more than an environmental issue</a:t>
            </a:r>
          </a:p>
          <a:p>
            <a:pPr marL="539750" indent="-539750">
              <a:buFont typeface="Wingdings" panose="05000000000000000000" pitchFamily="2" charset="2"/>
              <a:buChar char="q"/>
            </a:pPr>
            <a:r>
              <a:rPr lang="en-US" sz="2200" dirty="0"/>
              <a:t>The environmental movement has primarily focused on the environmental degradation (including depletion of resources such as air, water and soil; the destruction of ecosystems; habitat destruction; the extinction of wildlife; and pollution).</a:t>
            </a:r>
          </a:p>
          <a:p>
            <a:pPr marL="539750" indent="-539750">
              <a:buFont typeface="Wingdings" panose="05000000000000000000" pitchFamily="2" charset="2"/>
              <a:buChar char="q"/>
            </a:pPr>
            <a:r>
              <a:rPr lang="en-US" sz="2200" dirty="0"/>
              <a:t>Climate justice frames these as ethical and political issue which examines the effects of these changes, on people and communities.</a:t>
            </a:r>
          </a:p>
          <a:p>
            <a:pPr marL="539750" indent="-539750">
              <a:buFont typeface="Wingdings" panose="05000000000000000000" pitchFamily="2" charset="2"/>
              <a:buChar char="q"/>
            </a:pPr>
            <a:r>
              <a:rPr lang="en-US" sz="2200" dirty="0"/>
              <a:t>A fundamental proposition of climate justice is that those who are </a:t>
            </a:r>
            <a:r>
              <a:rPr lang="en-US" sz="2200" b="1" dirty="0"/>
              <a:t>least responsible </a:t>
            </a:r>
            <a:r>
              <a:rPr lang="en-US" sz="2200" dirty="0"/>
              <a:t>for climate change are those who often are </a:t>
            </a:r>
            <a:r>
              <a:rPr lang="en-US" sz="2200" b="1" dirty="0"/>
              <a:t>effected the most severely. </a:t>
            </a:r>
          </a:p>
          <a:p>
            <a:pPr marL="0" indent="0">
              <a:buNone/>
            </a:pPr>
            <a:endParaRPr lang="en-NZ" sz="1700" dirty="0"/>
          </a:p>
        </p:txBody>
      </p:sp>
      <p:pic>
        <p:nvPicPr>
          <p:cNvPr id="4" name="Picture 3"/>
          <p:cNvPicPr>
            <a:picLocks noChangeAspect="1"/>
          </p:cNvPicPr>
          <p:nvPr/>
        </p:nvPicPr>
        <p:blipFill rotWithShape="1">
          <a:blip r:embed="rId3"/>
          <a:srcRect l="25599" r="27255" b="2"/>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C825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33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50916"/>
            <a:ext cx="11174186" cy="1089529"/>
          </a:xfrm>
        </p:spPr>
        <p:txBody>
          <a:bodyPr/>
          <a:lstStyle/>
          <a:p>
            <a:r>
              <a:rPr lang="en-NZ" sz="4800" dirty="0"/>
              <a:t>Theoretical approaches</a:t>
            </a:r>
            <a:br>
              <a:rPr lang="en-NZ" dirty="0"/>
            </a:br>
            <a:r>
              <a:rPr lang="en-NZ" sz="2400" b="0" dirty="0"/>
              <a:t>Two different approaches </a:t>
            </a:r>
          </a:p>
        </p:txBody>
      </p:sp>
      <p:sp>
        <p:nvSpPr>
          <p:cNvPr id="3" name="Text Placeholder 2"/>
          <p:cNvSpPr>
            <a:spLocks noGrp="1"/>
          </p:cNvSpPr>
          <p:nvPr>
            <p:ph type="body" sz="quarter" idx="3"/>
          </p:nvPr>
        </p:nvSpPr>
        <p:spPr/>
        <p:txBody>
          <a:bodyPr/>
          <a:lstStyle/>
          <a:p>
            <a:r>
              <a:rPr lang="en-NZ" dirty="0"/>
              <a:t>	</a:t>
            </a:r>
          </a:p>
        </p:txBody>
      </p:sp>
      <p:graphicFrame>
        <p:nvGraphicFramePr>
          <p:cNvPr id="7" name="Diagram 6"/>
          <p:cNvGraphicFramePr/>
          <p:nvPr/>
        </p:nvGraphicFramePr>
        <p:xfrm>
          <a:off x="446314" y="1463346"/>
          <a:ext cx="10971963" cy="4093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467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4587876"/>
            <a:ext cx="12191999" cy="2146775"/>
          </a:xfrm>
        </p:spPr>
      </p:pic>
      <p:sp>
        <p:nvSpPr>
          <p:cNvPr id="3" name="Title 2"/>
          <p:cNvSpPr>
            <a:spLocks noGrp="1"/>
          </p:cNvSpPr>
          <p:nvPr>
            <p:ph type="title"/>
          </p:nvPr>
        </p:nvSpPr>
        <p:spPr>
          <a:xfrm>
            <a:off x="563336" y="282429"/>
            <a:ext cx="9666514" cy="746846"/>
          </a:xfrm>
        </p:spPr>
        <p:txBody>
          <a:bodyPr/>
          <a:lstStyle/>
          <a:p>
            <a:r>
              <a:rPr lang="en-NZ" dirty="0"/>
              <a:t>Environmental Responses</a:t>
            </a:r>
          </a:p>
        </p:txBody>
      </p:sp>
      <p:sp>
        <p:nvSpPr>
          <p:cNvPr id="4" name="Text Placeholder 3"/>
          <p:cNvSpPr>
            <a:spLocks noGrp="1"/>
          </p:cNvSpPr>
          <p:nvPr>
            <p:ph type="body" idx="1"/>
          </p:nvPr>
        </p:nvSpPr>
        <p:spPr>
          <a:xfrm>
            <a:off x="153029" y="936369"/>
            <a:ext cx="11241802" cy="4571508"/>
          </a:xfrm>
        </p:spPr>
        <p:txBody>
          <a:bodyPr/>
          <a:lstStyle/>
          <a:p>
            <a:pPr marL="285750" indent="-285750">
              <a:buFont typeface="Wingdings" panose="05000000000000000000" pitchFamily="2" charset="2"/>
              <a:buChar char="q"/>
            </a:pPr>
            <a:endParaRPr lang="en-NZ" dirty="0"/>
          </a:p>
          <a:p>
            <a:pPr marL="714375" indent="-352425">
              <a:buFont typeface="Wingdings" panose="05000000000000000000" pitchFamily="2" charset="2"/>
              <a:buChar char="q"/>
            </a:pPr>
            <a:r>
              <a:rPr lang="en-NZ" sz="2200" dirty="0"/>
              <a:t>Seeks to solve specific problems, in isolation by finding discrete solutions</a:t>
            </a:r>
          </a:p>
          <a:p>
            <a:pPr marL="714375" indent="-352425">
              <a:buFont typeface="Wingdings" panose="05000000000000000000" pitchFamily="2" charset="2"/>
              <a:buChar char="q"/>
            </a:pPr>
            <a:r>
              <a:rPr lang="en-NZ" sz="2200" dirty="0"/>
              <a:t>Linear thinking, which is embedded in Western thinking informed by industrial and technological progress.</a:t>
            </a:r>
          </a:p>
          <a:p>
            <a:pPr marL="714375" indent="-352425">
              <a:buFont typeface="Wingdings" panose="05000000000000000000" pitchFamily="2" charset="2"/>
              <a:buChar char="q"/>
            </a:pPr>
            <a:r>
              <a:rPr lang="en-NZ" sz="2200" dirty="0"/>
              <a:t>Believes society will solve the issue through technical expertise and solutions</a:t>
            </a:r>
          </a:p>
          <a:p>
            <a:pPr marL="714375" indent="-352425">
              <a:buFont typeface="Wingdings" panose="05000000000000000000" pitchFamily="2" charset="2"/>
              <a:buChar char="q"/>
            </a:pPr>
            <a:r>
              <a:rPr lang="en-NZ" sz="2200" dirty="0"/>
              <a:t>Sophisticated new technology should be expected, which requires a technical solution to solve the problems (water, air, pollution chemical reactions, soils climate, the eco-systems temperature)</a:t>
            </a:r>
          </a:p>
          <a:p>
            <a:pPr marL="714375" indent="-352425">
              <a:buFont typeface="Wingdings" panose="05000000000000000000" pitchFamily="2" charset="2"/>
              <a:buChar char="q"/>
            </a:pPr>
            <a:r>
              <a:rPr lang="en-NZ" sz="2200" dirty="0"/>
              <a:t>Related to physical science, therefore views scientists as the experts</a:t>
            </a:r>
          </a:p>
          <a:p>
            <a:pPr marL="714375" indent="-352425">
              <a:buFont typeface="Wingdings" panose="05000000000000000000" pitchFamily="2" charset="2"/>
              <a:buChar char="q"/>
            </a:pPr>
            <a:endParaRPr lang="en-NZ" sz="2400" dirty="0"/>
          </a:p>
          <a:p>
            <a:pPr marL="714375" indent="-352425">
              <a:buFont typeface="Wingdings" panose="05000000000000000000" pitchFamily="2" charset="2"/>
              <a:buChar char="q"/>
            </a:pPr>
            <a:endParaRPr lang="en-NZ" sz="2400" dirty="0"/>
          </a:p>
          <a:p>
            <a:pPr marL="285750" indent="-285750">
              <a:buFont typeface="Wingdings" panose="05000000000000000000" pitchFamily="2" charset="2"/>
              <a:buChar char="q"/>
            </a:pPr>
            <a:endParaRPr lang="en-NZ" dirty="0"/>
          </a:p>
        </p:txBody>
      </p:sp>
    </p:spTree>
    <p:extLst>
      <p:ext uri="{BB962C8B-B14F-4D97-AF65-F5344CB8AC3E}">
        <p14:creationId xmlns:p14="http://schemas.microsoft.com/office/powerpoint/2010/main" val="12193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0" y="4587876"/>
            <a:ext cx="12192000" cy="2146775"/>
          </a:xfrm>
        </p:spPr>
      </p:pic>
      <p:sp>
        <p:nvSpPr>
          <p:cNvPr id="3" name="Title 2"/>
          <p:cNvSpPr>
            <a:spLocks noGrp="1"/>
          </p:cNvSpPr>
          <p:nvPr>
            <p:ph type="title"/>
          </p:nvPr>
        </p:nvSpPr>
        <p:spPr>
          <a:xfrm>
            <a:off x="563336" y="292368"/>
            <a:ext cx="9666514" cy="746846"/>
          </a:xfrm>
        </p:spPr>
        <p:txBody>
          <a:bodyPr/>
          <a:lstStyle/>
          <a:p>
            <a:r>
              <a:rPr lang="en-NZ" dirty="0"/>
              <a:t>Green Response</a:t>
            </a:r>
          </a:p>
        </p:txBody>
      </p:sp>
      <p:sp>
        <p:nvSpPr>
          <p:cNvPr id="4" name="Text Placeholder 3"/>
          <p:cNvSpPr>
            <a:spLocks noGrp="1"/>
          </p:cNvSpPr>
          <p:nvPr>
            <p:ph type="body" idx="1"/>
          </p:nvPr>
        </p:nvSpPr>
        <p:spPr>
          <a:xfrm>
            <a:off x="563334" y="1602443"/>
            <a:ext cx="11628665" cy="3078792"/>
          </a:xfrm>
        </p:spPr>
        <p:txBody>
          <a:bodyPr/>
          <a:lstStyle/>
          <a:p>
            <a:pPr marL="446088" indent="-446088">
              <a:buFont typeface="Wingdings" panose="05000000000000000000" pitchFamily="2" charset="2"/>
              <a:buChar char="q"/>
            </a:pPr>
            <a:r>
              <a:rPr lang="en-NZ" sz="2200" dirty="0"/>
              <a:t>More fundamental, radical approach</a:t>
            </a:r>
          </a:p>
          <a:p>
            <a:pPr marL="446088" indent="-446088">
              <a:buFont typeface="Wingdings" panose="05000000000000000000" pitchFamily="2" charset="2"/>
              <a:buChar char="q"/>
            </a:pPr>
            <a:r>
              <a:rPr lang="en-NZ" sz="2200" dirty="0"/>
              <a:t>Environmental issues can not be seen in isolation, and are symptoms of underlying issues we’ve created</a:t>
            </a:r>
          </a:p>
          <a:p>
            <a:pPr marL="446088" indent="-446088">
              <a:buFont typeface="Wingdings" panose="05000000000000000000" pitchFamily="2" charset="2"/>
              <a:buChar char="q"/>
            </a:pPr>
            <a:r>
              <a:rPr lang="en-NZ" sz="2200" b="1" dirty="0"/>
              <a:t>Social, political and economic change is required to create lasting change </a:t>
            </a:r>
          </a:p>
          <a:p>
            <a:pPr marL="446088" indent="-446088">
              <a:buFont typeface="Wingdings" panose="05000000000000000000" pitchFamily="2" charset="2"/>
              <a:buChar char="q"/>
            </a:pPr>
            <a:r>
              <a:rPr lang="en-NZ" sz="2200" dirty="0"/>
              <a:t>Agrees that conventional, linear technological solutions are important in the short term, however a long term sustainable approach is required.</a:t>
            </a:r>
          </a:p>
          <a:p>
            <a:pPr marL="446088" indent="-446088">
              <a:buFont typeface="Wingdings" panose="05000000000000000000" pitchFamily="2" charset="2"/>
              <a:buChar char="q"/>
            </a:pPr>
            <a:r>
              <a:rPr lang="en-NZ" sz="2200" dirty="0"/>
              <a:t>Requires a holistic ecological approach – not simply a technological solution</a:t>
            </a:r>
          </a:p>
          <a:p>
            <a:pPr marL="446088" indent="-446088">
              <a:buFont typeface="Wingdings" panose="05000000000000000000" pitchFamily="2" charset="2"/>
              <a:buChar char="q"/>
            </a:pPr>
            <a:r>
              <a:rPr lang="en-NZ" sz="2200" dirty="0"/>
              <a:t>Stands on common ecological principles</a:t>
            </a:r>
          </a:p>
        </p:txBody>
      </p:sp>
    </p:spTree>
    <p:extLst>
      <p:ext uri="{BB962C8B-B14F-4D97-AF65-F5344CB8AC3E}">
        <p14:creationId xmlns:p14="http://schemas.microsoft.com/office/powerpoint/2010/main" val="293326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3336" y="292368"/>
            <a:ext cx="9666514" cy="746846"/>
          </a:xfrm>
        </p:spPr>
        <p:txBody>
          <a:bodyPr/>
          <a:lstStyle/>
          <a:p>
            <a:r>
              <a:rPr lang="en-NZ" dirty="0">
                <a:solidFill>
                  <a:srgbClr val="0C710A"/>
                </a:solidFill>
              </a:rPr>
              <a:t>The Green Perspective argues that….</a:t>
            </a:r>
          </a:p>
        </p:txBody>
      </p:sp>
      <p:sp>
        <p:nvSpPr>
          <p:cNvPr id="4" name="Text Placeholder 3"/>
          <p:cNvSpPr>
            <a:spLocks noGrp="1"/>
          </p:cNvSpPr>
          <p:nvPr>
            <p:ph type="body" idx="1"/>
          </p:nvPr>
        </p:nvSpPr>
        <p:spPr>
          <a:xfrm>
            <a:off x="4396154" y="1217723"/>
            <a:ext cx="7795846" cy="6673622"/>
          </a:xfrm>
        </p:spPr>
        <p:txBody>
          <a:bodyPr/>
          <a:lstStyle/>
          <a:p>
            <a:pPr marL="285750" indent="-285750">
              <a:buFont typeface="Wingdings" panose="05000000000000000000" pitchFamily="2" charset="2"/>
              <a:buChar char="q"/>
            </a:pPr>
            <a:r>
              <a:rPr lang="en-NZ" sz="2000" dirty="0"/>
              <a:t>Seek expertise from the social economic and political sciences, rather than the physical sciences, and technologies</a:t>
            </a:r>
          </a:p>
          <a:p>
            <a:pPr marL="285750" indent="-285750">
              <a:buFont typeface="Wingdings" panose="05000000000000000000" pitchFamily="2" charset="2"/>
              <a:buChar char="q"/>
            </a:pPr>
            <a:r>
              <a:rPr lang="en-NZ" sz="2000" dirty="0"/>
              <a:t>Environmental response deals primarily with the symptoms.  </a:t>
            </a:r>
          </a:p>
          <a:p>
            <a:pPr marL="285750" indent="-285750">
              <a:buFont typeface="Wingdings" panose="05000000000000000000" pitchFamily="2" charset="2"/>
              <a:buChar char="q"/>
            </a:pPr>
            <a:r>
              <a:rPr lang="en-NZ" sz="2000" dirty="0"/>
              <a:t>Social practice accepts the green, rather than the environmental view of ecological problems.  </a:t>
            </a:r>
          </a:p>
          <a:p>
            <a:pPr marL="285750" indent="-285750">
              <a:buFont typeface="Wingdings" panose="05000000000000000000" pitchFamily="2" charset="2"/>
              <a:buChar char="q"/>
            </a:pPr>
            <a:r>
              <a:rPr lang="en-NZ" sz="2000" b="1" dirty="0"/>
              <a:t>If the ecological crisis to be effectively resolved, it will be through social economic and political change, rather than science</a:t>
            </a:r>
          </a:p>
          <a:p>
            <a:pPr marL="285750" indent="-285750">
              <a:buFont typeface="Wingdings" panose="05000000000000000000" pitchFamily="2" charset="2"/>
              <a:buChar char="q"/>
            </a:pPr>
            <a:r>
              <a:rPr lang="en-NZ" sz="2000" dirty="0"/>
              <a:t>Local development is one of the most effective ways to develop a more sustainable society</a:t>
            </a:r>
          </a:p>
          <a:p>
            <a:pPr marL="285750" indent="-285750">
              <a:buFont typeface="Wingdings" panose="05000000000000000000" pitchFamily="2" charset="2"/>
              <a:buChar char="q"/>
            </a:pPr>
            <a:r>
              <a:rPr lang="en-NZ" sz="2000" dirty="0"/>
              <a:t>The expertise of social practitioner and social workers in terms of both knowledge and skills has much to contribute to the green movement: </a:t>
            </a:r>
          </a:p>
          <a:p>
            <a:pPr marL="285750" indent="-285750">
              <a:buFont typeface="Wingdings" panose="05000000000000000000" pitchFamily="2" charset="2"/>
              <a:buChar char="q"/>
            </a:pPr>
            <a:r>
              <a:rPr lang="en-NZ" sz="2000" dirty="0"/>
              <a:t>The green movement has been one of the forces behind the current upsurge of interest in community development (as a method of change) </a:t>
            </a:r>
          </a:p>
          <a:p>
            <a:pPr marL="285750" indent="-285750">
              <a:buFont typeface="Wingdings" panose="05000000000000000000" pitchFamily="2" charset="2"/>
              <a:buChar char="q"/>
            </a:pPr>
            <a:endParaRPr lang="en-NZ" dirty="0"/>
          </a:p>
          <a:p>
            <a:pPr marL="285750" indent="-285750">
              <a:buFont typeface="Wingdings" panose="05000000000000000000" pitchFamily="2" charset="2"/>
              <a:buChar char="q"/>
            </a:pPr>
            <a:endParaRPr lang="en-NZ" dirty="0"/>
          </a:p>
          <a:p>
            <a:pPr marL="285750" indent="-285750">
              <a:buFont typeface="Wingdings" panose="05000000000000000000" pitchFamily="2" charset="2"/>
              <a:buChar char="q"/>
            </a:pPr>
            <a:endParaRPr lang="en-NZ" dirty="0"/>
          </a:p>
          <a:p>
            <a:pPr marL="285750" indent="-285750">
              <a:buFont typeface="Wingdings" panose="05000000000000000000" pitchFamily="2" charset="2"/>
              <a:buChar char="q"/>
            </a:pPr>
            <a:endParaRPr lang="en-NZ" dirty="0"/>
          </a:p>
          <a:p>
            <a:pPr marL="285750" indent="-285750">
              <a:buFont typeface="Wingdings" panose="05000000000000000000" pitchFamily="2" charset="2"/>
              <a:buChar char="q"/>
            </a:pPr>
            <a:endParaRPr lang="en-NZ"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4321"/>
            <a:ext cx="4290646" cy="2402761"/>
          </a:xfrm>
          <a:prstGeom prst="homePlate">
            <a:avLst/>
          </a:prstGeom>
        </p:spPr>
      </p:pic>
    </p:spTree>
    <p:extLst>
      <p:ext uri="{BB962C8B-B14F-4D97-AF65-F5344CB8AC3E}">
        <p14:creationId xmlns:p14="http://schemas.microsoft.com/office/powerpoint/2010/main" val="134268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2804" y="4712022"/>
            <a:ext cx="11949196" cy="2145978"/>
          </a:xfrm>
          <a:prstGeom prst="rect">
            <a:avLst/>
          </a:prstGeom>
        </p:spPr>
      </p:pic>
      <p:sp>
        <p:nvSpPr>
          <p:cNvPr id="2" name="Subtitle 1"/>
          <p:cNvSpPr>
            <a:spLocks noGrp="1"/>
          </p:cNvSpPr>
          <p:nvPr>
            <p:ph type="subTitle" idx="1"/>
          </p:nvPr>
        </p:nvSpPr>
        <p:spPr>
          <a:xfrm>
            <a:off x="694871" y="2203489"/>
            <a:ext cx="9144000" cy="480131"/>
          </a:xfrm>
        </p:spPr>
        <p:txBody>
          <a:bodyPr/>
          <a:lstStyle/>
          <a:p>
            <a:r>
              <a:rPr lang="en-NZ" sz="2800" dirty="0">
                <a:solidFill>
                  <a:schemeClr val="bg1"/>
                </a:solidFill>
              </a:rPr>
              <a:t>Social Practice / Community Development</a:t>
            </a:r>
          </a:p>
        </p:txBody>
      </p:sp>
      <p:sp>
        <p:nvSpPr>
          <p:cNvPr id="3" name="Title 2"/>
          <p:cNvSpPr>
            <a:spLocks noGrp="1"/>
          </p:cNvSpPr>
          <p:nvPr>
            <p:ph type="ctrTitle"/>
          </p:nvPr>
        </p:nvSpPr>
        <p:spPr>
          <a:xfrm>
            <a:off x="694871" y="1501758"/>
            <a:ext cx="10607040" cy="701731"/>
          </a:xfrm>
        </p:spPr>
        <p:txBody>
          <a:bodyPr/>
          <a:lstStyle/>
          <a:p>
            <a:r>
              <a:rPr lang="en-NZ" dirty="0">
                <a:solidFill>
                  <a:schemeClr val="bg1"/>
                </a:solidFill>
              </a:rPr>
              <a:t>An ecological perspective</a:t>
            </a:r>
          </a:p>
        </p:txBody>
      </p:sp>
    </p:spTree>
    <p:extLst>
      <p:ext uri="{BB962C8B-B14F-4D97-AF65-F5344CB8AC3E}">
        <p14:creationId xmlns:p14="http://schemas.microsoft.com/office/powerpoint/2010/main" val="2077084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640896" y="393229"/>
            <a:ext cx="11295289" cy="746846"/>
          </a:xfrm>
        </p:spPr>
        <p:txBody>
          <a:bodyPr/>
          <a:lstStyle/>
          <a:p>
            <a:r>
              <a:rPr lang="en-US" dirty="0">
                <a:solidFill>
                  <a:schemeClr val="accent6">
                    <a:lumMod val="75000"/>
                  </a:schemeClr>
                </a:solidFill>
              </a:rPr>
              <a:t>An ecological perspective</a:t>
            </a:r>
            <a:endParaRPr lang="en-GB" dirty="0">
              <a:solidFill>
                <a:schemeClr val="accent6">
                  <a:lumMod val="75000"/>
                </a:schemeClr>
              </a:solidFill>
            </a:endParaRPr>
          </a:p>
        </p:txBody>
      </p:sp>
      <p:sp>
        <p:nvSpPr>
          <p:cNvPr id="4" name="Text Placeholder 3">
            <a:extLst>
              <a:ext uri="{FF2B5EF4-FFF2-40B4-BE49-F238E27FC236}">
                <a16:creationId xmlns:a16="http://schemas.microsoft.com/office/drawing/2014/main" id="{B2C7B128-5866-4067-9B7F-0E73E6CBFB2F}"/>
              </a:ext>
            </a:extLst>
          </p:cNvPr>
          <p:cNvSpPr>
            <a:spLocks noGrp="1"/>
          </p:cNvSpPr>
          <p:nvPr>
            <p:ph type="body" idx="1"/>
          </p:nvPr>
        </p:nvSpPr>
        <p:spPr>
          <a:xfrm>
            <a:off x="640896" y="1359235"/>
            <a:ext cx="11217729" cy="3255250"/>
          </a:xfrm>
        </p:spPr>
        <p:txBody>
          <a:bodyPr/>
          <a:lstStyle/>
          <a:p>
            <a:pPr marL="285750" indent="-285750">
              <a:buFont typeface="Wingdings" panose="05000000000000000000" pitchFamily="2" charset="2"/>
              <a:buChar char="q"/>
            </a:pPr>
            <a:r>
              <a:rPr lang="en-US" sz="2200" dirty="0"/>
              <a:t>A central core of Green social and political theory </a:t>
            </a:r>
          </a:p>
          <a:p>
            <a:pPr marL="285750" indent="-285750">
              <a:buFont typeface="Wingdings" panose="05000000000000000000" pitchFamily="2" charset="2"/>
              <a:buChar char="q"/>
            </a:pPr>
            <a:r>
              <a:rPr lang="en-US" sz="2200" dirty="0"/>
              <a:t>There is value in diversity, - if one were to accept a postmodern Green view, such diversity would be essential.</a:t>
            </a:r>
          </a:p>
          <a:p>
            <a:pPr marL="285750" indent="-285750">
              <a:buFont typeface="Wingdings" panose="05000000000000000000" pitchFamily="2" charset="2"/>
              <a:buChar char="q"/>
            </a:pPr>
            <a:r>
              <a:rPr lang="en-US" sz="2200" dirty="0"/>
              <a:t>Familiar strands in conventional social and political discourse/theory; socialism, feminism, anarchism, alternative economics </a:t>
            </a:r>
            <a:r>
              <a:rPr lang="en-US" sz="2200" dirty="0" err="1"/>
              <a:t>etc</a:t>
            </a:r>
            <a:endParaRPr lang="en-US" sz="2200" dirty="0"/>
          </a:p>
          <a:p>
            <a:pPr marL="285750" indent="-285750">
              <a:buFont typeface="Wingdings" panose="05000000000000000000" pitchFamily="2" charset="2"/>
              <a:buChar char="q"/>
            </a:pPr>
            <a:r>
              <a:rPr lang="en-US" sz="2200" dirty="0"/>
              <a:t>Questions the separation of theory and action - critical social theory (Fay 1987; Held 1980), political practice Freire (1972), and the Marxist tradition.</a:t>
            </a:r>
          </a:p>
          <a:p>
            <a:pPr marL="285750" indent="-285750">
              <a:buFont typeface="Wingdings" panose="05000000000000000000" pitchFamily="2" charset="2"/>
              <a:buChar char="q"/>
            </a:pPr>
            <a:r>
              <a:rPr lang="en-US" sz="2200" dirty="0"/>
              <a:t>Insists that both theory and practice must be integrated and incorporated in a single paradigm of knowledge/action.  </a:t>
            </a:r>
          </a:p>
        </p:txBody>
      </p:sp>
      <p:pic>
        <p:nvPicPr>
          <p:cNvPr id="11" name="Picture Placeholder 10" descr="Divider slide accent image">
            <a:extLst>
              <a:ext uri="{FF2B5EF4-FFF2-40B4-BE49-F238E27FC236}">
                <a16:creationId xmlns:a16="http://schemas.microsoft.com/office/drawing/2014/main" id="{E8D5AD70-28A1-4A01-AE97-1F4CBFF4990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p:pic>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ndara" panose="020E0502030303020204"/>
              <a:ea typeface="+mn-ea"/>
              <a:cs typeface="+mn-cs"/>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78048C4E-7BD1-46A5-B2F2-6AD408DAAD47}" type="slidenum">
              <a:rPr kumimoji="0" lang="en-GB" sz="1000" b="1" i="0" u="none" strike="noStrike" kern="1200" cap="none" spc="0" normalizeH="0" baseline="0" noProof="0" smtClean="0">
                <a:ln>
                  <a:noFill/>
                </a:ln>
                <a:solidFill>
                  <a:prstClr val="white"/>
                </a:solidFill>
                <a:effectLst/>
                <a:uLnTx/>
                <a:uFillTx/>
                <a:latin typeface="Candara" panose="020E0502030303020204"/>
                <a:ea typeface="+mn-ea"/>
                <a:cs typeface="+mn-cs"/>
              </a:rPr>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36</a:t>
            </a:fld>
            <a:endParaRPr kumimoji="0" lang="en-GB" sz="1000" b="1" i="0" u="none" strike="noStrike" kern="1200" cap="none" spc="0" normalizeH="0" baseline="0" noProof="0" dirty="0">
              <a:ln>
                <a:noFill/>
              </a:ln>
              <a:solidFill>
                <a:prstClr val="white"/>
              </a:solidFill>
              <a:effectLst/>
              <a:uLnTx/>
              <a:uFillTx/>
              <a:latin typeface="Candara" panose="020E0502030303020204"/>
              <a:ea typeface="+mn-ea"/>
              <a:cs typeface="+mn-cs"/>
            </a:endParaRPr>
          </a:p>
        </p:txBody>
      </p:sp>
    </p:spTree>
    <p:extLst>
      <p:ext uri="{BB962C8B-B14F-4D97-AF65-F5344CB8AC3E}">
        <p14:creationId xmlns:p14="http://schemas.microsoft.com/office/powerpoint/2010/main" val="315908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D4E439-7AFE-41C2-9561-67F5879CAB86}"/>
              </a:ext>
            </a:extLst>
          </p:cNvPr>
          <p:cNvSpPr>
            <a:spLocks noGrp="1"/>
          </p:cNvSpPr>
          <p:nvPr>
            <p:ph type="title"/>
          </p:nvPr>
        </p:nvSpPr>
        <p:spPr>
          <a:xfrm>
            <a:off x="640896" y="183679"/>
            <a:ext cx="11295289" cy="746846"/>
          </a:xfrm>
        </p:spPr>
        <p:txBody>
          <a:bodyPr/>
          <a:lstStyle/>
          <a:p>
            <a:r>
              <a:rPr lang="en-US" dirty="0"/>
              <a:t>Ecological Principles</a:t>
            </a:r>
            <a:endParaRPr lang="en-GB" dirty="0"/>
          </a:p>
        </p:txBody>
      </p:sp>
      <p:graphicFrame>
        <p:nvGraphicFramePr>
          <p:cNvPr id="2" name="Diagram 1"/>
          <p:cNvGraphicFramePr/>
          <p:nvPr/>
        </p:nvGraphicFramePr>
        <p:xfrm>
          <a:off x="640896" y="1031632"/>
          <a:ext cx="11410427" cy="5337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descr="Slide number background block">
            <a:extLst>
              <a:ext uri="{FF2B5EF4-FFF2-40B4-BE49-F238E27FC236}">
                <a16:creationId xmlns:a16="http://schemas.microsoft.com/office/drawing/2014/main" id="{4EB8303B-9502-480C-9C51-6EF9094D5E4F}"/>
              </a:ext>
            </a:extLst>
          </p:cNvPr>
          <p:cNvSpPr/>
          <p:nvPr/>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ndara" panose="020E0502030303020204"/>
              <a:ea typeface="+mn-ea"/>
              <a:cs typeface="+mn-cs"/>
            </a:endParaRPr>
          </a:p>
        </p:txBody>
      </p:sp>
      <p:sp>
        <p:nvSpPr>
          <p:cNvPr id="17" name="Slide Number Placeholder 5">
            <a:extLst>
              <a:ext uri="{FF2B5EF4-FFF2-40B4-BE49-F238E27FC236}">
                <a16:creationId xmlns:a16="http://schemas.microsoft.com/office/drawing/2014/main" id="{3A910B8A-C82A-4E81-9270-CD27D2778597}"/>
              </a:ext>
            </a:extLst>
          </p:cNvPr>
          <p:cNvSpPr txBox="1">
            <a:spLocks/>
          </p:cNvSpPr>
          <p:nvPr/>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78048C4E-7BD1-46A5-B2F2-6AD408DAAD47}" type="slidenum">
              <a:rPr kumimoji="0" lang="en-GB" sz="1000" b="1" i="0" u="none" strike="noStrike" kern="1200" cap="none" spc="0" normalizeH="0" baseline="0" noProof="0" smtClean="0">
                <a:ln>
                  <a:noFill/>
                </a:ln>
                <a:solidFill>
                  <a:prstClr val="white"/>
                </a:solidFill>
                <a:effectLst/>
                <a:uLnTx/>
                <a:uFillTx/>
                <a:latin typeface="Candara" panose="020E0502030303020204"/>
                <a:ea typeface="+mn-ea"/>
                <a:cs typeface="+mn-cs"/>
              </a:rPr>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37</a:t>
            </a:fld>
            <a:endParaRPr kumimoji="0" lang="en-GB" sz="1000" b="1" i="0" u="none" strike="noStrike" kern="1200" cap="none" spc="0" normalizeH="0" baseline="0" noProof="0" dirty="0">
              <a:ln>
                <a:noFill/>
              </a:ln>
              <a:solidFill>
                <a:prstClr val="white"/>
              </a:solidFill>
              <a:effectLst/>
              <a:uLnTx/>
              <a:uFillTx/>
              <a:latin typeface="Candara" panose="020E0502030303020204"/>
              <a:ea typeface="+mn-ea"/>
              <a:cs typeface="+mn-cs"/>
            </a:endParaRPr>
          </a:p>
        </p:txBody>
      </p:sp>
    </p:spTree>
    <p:extLst>
      <p:ext uri="{BB962C8B-B14F-4D97-AF65-F5344CB8AC3E}">
        <p14:creationId xmlns:p14="http://schemas.microsoft.com/office/powerpoint/2010/main" val="280112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graphicEl>
                                              <a:dgm id="{5D7E460B-2135-4529-9E1E-98BAEE4CA88B}"/>
                                            </p:graphicEl>
                                          </p:spTgt>
                                        </p:tgtEl>
                                        <p:attrNameLst>
                                          <p:attrName>style.visibility</p:attrName>
                                        </p:attrNameLst>
                                      </p:cBhvr>
                                      <p:to>
                                        <p:strVal val="visible"/>
                                      </p:to>
                                    </p:set>
                                    <p:animEffect transition="in" filter="fade">
                                      <p:cBhvr>
                                        <p:cTn id="7" dur="1000"/>
                                        <p:tgtEl>
                                          <p:spTgt spid="2">
                                            <p:graphicEl>
                                              <a:dgm id="{5D7E460B-2135-4529-9E1E-98BAEE4CA88B}"/>
                                            </p:graphicEl>
                                          </p:spTgt>
                                        </p:tgtEl>
                                      </p:cBhvr>
                                    </p:animEffect>
                                    <p:anim calcmode="lin" valueType="num">
                                      <p:cBhvr>
                                        <p:cTn id="8" dur="1000" fill="hold"/>
                                        <p:tgtEl>
                                          <p:spTgt spid="2">
                                            <p:graphicEl>
                                              <a:dgm id="{5D7E460B-2135-4529-9E1E-98BAEE4CA88B}"/>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5D7E460B-2135-4529-9E1E-98BAEE4CA88B}"/>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graphicEl>
                                              <a:dgm id="{ECDC3154-9EF4-4F24-9EE6-4BF111C48281}"/>
                                            </p:graphicEl>
                                          </p:spTgt>
                                        </p:tgtEl>
                                        <p:attrNameLst>
                                          <p:attrName>style.visibility</p:attrName>
                                        </p:attrNameLst>
                                      </p:cBhvr>
                                      <p:to>
                                        <p:strVal val="visible"/>
                                      </p:to>
                                    </p:set>
                                    <p:animEffect transition="in" filter="fade">
                                      <p:cBhvr>
                                        <p:cTn id="12" dur="1000"/>
                                        <p:tgtEl>
                                          <p:spTgt spid="2">
                                            <p:graphicEl>
                                              <a:dgm id="{ECDC3154-9EF4-4F24-9EE6-4BF111C48281}"/>
                                            </p:graphicEl>
                                          </p:spTgt>
                                        </p:tgtEl>
                                      </p:cBhvr>
                                    </p:animEffect>
                                    <p:anim calcmode="lin" valueType="num">
                                      <p:cBhvr>
                                        <p:cTn id="13" dur="1000" fill="hold"/>
                                        <p:tgtEl>
                                          <p:spTgt spid="2">
                                            <p:graphicEl>
                                              <a:dgm id="{ECDC3154-9EF4-4F24-9EE6-4BF111C48281}"/>
                                            </p:graphicEl>
                                          </p:spTgt>
                                        </p:tgtEl>
                                        <p:attrNameLst>
                                          <p:attrName>ppt_x</p:attrName>
                                        </p:attrNameLst>
                                      </p:cBhvr>
                                      <p:tavLst>
                                        <p:tav tm="0">
                                          <p:val>
                                            <p:strVal val="#ppt_x"/>
                                          </p:val>
                                        </p:tav>
                                        <p:tav tm="100000">
                                          <p:val>
                                            <p:strVal val="#ppt_x"/>
                                          </p:val>
                                        </p:tav>
                                      </p:tavLst>
                                    </p:anim>
                                    <p:anim calcmode="lin" valueType="num">
                                      <p:cBhvr>
                                        <p:cTn id="14" dur="1000" fill="hold"/>
                                        <p:tgtEl>
                                          <p:spTgt spid="2">
                                            <p:graphicEl>
                                              <a:dgm id="{ECDC3154-9EF4-4F24-9EE6-4BF111C48281}"/>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graphicEl>
                                              <a:dgm id="{6EFB0599-156D-4B88-880E-E81111D82B6A}"/>
                                            </p:graphicEl>
                                          </p:spTgt>
                                        </p:tgtEl>
                                        <p:attrNameLst>
                                          <p:attrName>style.visibility</p:attrName>
                                        </p:attrNameLst>
                                      </p:cBhvr>
                                      <p:to>
                                        <p:strVal val="visible"/>
                                      </p:to>
                                    </p:set>
                                    <p:animEffect transition="in" filter="fade">
                                      <p:cBhvr>
                                        <p:cTn id="19" dur="1000"/>
                                        <p:tgtEl>
                                          <p:spTgt spid="2">
                                            <p:graphicEl>
                                              <a:dgm id="{6EFB0599-156D-4B88-880E-E81111D82B6A}"/>
                                            </p:graphicEl>
                                          </p:spTgt>
                                        </p:tgtEl>
                                      </p:cBhvr>
                                    </p:animEffect>
                                    <p:anim calcmode="lin" valueType="num">
                                      <p:cBhvr>
                                        <p:cTn id="20" dur="1000" fill="hold"/>
                                        <p:tgtEl>
                                          <p:spTgt spid="2">
                                            <p:graphicEl>
                                              <a:dgm id="{6EFB0599-156D-4B88-880E-E81111D82B6A}"/>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6EFB0599-156D-4B88-880E-E81111D82B6A}"/>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graphicEl>
                                              <a:dgm id="{F9D20295-F53C-4452-96DE-BB43DE24BE0C}"/>
                                            </p:graphicEl>
                                          </p:spTgt>
                                        </p:tgtEl>
                                        <p:attrNameLst>
                                          <p:attrName>style.visibility</p:attrName>
                                        </p:attrNameLst>
                                      </p:cBhvr>
                                      <p:to>
                                        <p:strVal val="visible"/>
                                      </p:to>
                                    </p:set>
                                    <p:animEffect transition="in" filter="fade">
                                      <p:cBhvr>
                                        <p:cTn id="24" dur="1000"/>
                                        <p:tgtEl>
                                          <p:spTgt spid="2">
                                            <p:graphicEl>
                                              <a:dgm id="{F9D20295-F53C-4452-96DE-BB43DE24BE0C}"/>
                                            </p:graphicEl>
                                          </p:spTgt>
                                        </p:tgtEl>
                                      </p:cBhvr>
                                    </p:animEffect>
                                    <p:anim calcmode="lin" valueType="num">
                                      <p:cBhvr>
                                        <p:cTn id="25" dur="1000" fill="hold"/>
                                        <p:tgtEl>
                                          <p:spTgt spid="2">
                                            <p:graphicEl>
                                              <a:dgm id="{F9D20295-F53C-4452-96DE-BB43DE24BE0C}"/>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F9D20295-F53C-4452-96DE-BB43DE24BE0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graphicEl>
                                              <a:dgm id="{A751185B-C7CC-4FA5-A325-593037BB7A89}"/>
                                            </p:graphicEl>
                                          </p:spTgt>
                                        </p:tgtEl>
                                        <p:attrNameLst>
                                          <p:attrName>style.visibility</p:attrName>
                                        </p:attrNameLst>
                                      </p:cBhvr>
                                      <p:to>
                                        <p:strVal val="visible"/>
                                      </p:to>
                                    </p:set>
                                    <p:animEffect transition="in" filter="fade">
                                      <p:cBhvr>
                                        <p:cTn id="31" dur="1000"/>
                                        <p:tgtEl>
                                          <p:spTgt spid="2">
                                            <p:graphicEl>
                                              <a:dgm id="{A751185B-C7CC-4FA5-A325-593037BB7A89}"/>
                                            </p:graphicEl>
                                          </p:spTgt>
                                        </p:tgtEl>
                                      </p:cBhvr>
                                    </p:animEffect>
                                    <p:anim calcmode="lin" valueType="num">
                                      <p:cBhvr>
                                        <p:cTn id="32" dur="1000" fill="hold"/>
                                        <p:tgtEl>
                                          <p:spTgt spid="2">
                                            <p:graphicEl>
                                              <a:dgm id="{A751185B-C7CC-4FA5-A325-593037BB7A89}"/>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A751185B-C7CC-4FA5-A325-593037BB7A89}"/>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
                                            <p:graphicEl>
                                              <a:dgm id="{718AE7D0-B3D2-4139-AB0F-EDDC9DE1C35F}"/>
                                            </p:graphicEl>
                                          </p:spTgt>
                                        </p:tgtEl>
                                        <p:attrNameLst>
                                          <p:attrName>style.visibility</p:attrName>
                                        </p:attrNameLst>
                                      </p:cBhvr>
                                      <p:to>
                                        <p:strVal val="visible"/>
                                      </p:to>
                                    </p:set>
                                    <p:animEffect transition="in" filter="fade">
                                      <p:cBhvr>
                                        <p:cTn id="36" dur="1000"/>
                                        <p:tgtEl>
                                          <p:spTgt spid="2">
                                            <p:graphicEl>
                                              <a:dgm id="{718AE7D0-B3D2-4139-AB0F-EDDC9DE1C35F}"/>
                                            </p:graphicEl>
                                          </p:spTgt>
                                        </p:tgtEl>
                                      </p:cBhvr>
                                    </p:animEffect>
                                    <p:anim calcmode="lin" valueType="num">
                                      <p:cBhvr>
                                        <p:cTn id="37" dur="1000" fill="hold"/>
                                        <p:tgtEl>
                                          <p:spTgt spid="2">
                                            <p:graphicEl>
                                              <a:dgm id="{718AE7D0-B3D2-4139-AB0F-EDDC9DE1C35F}"/>
                                            </p:graphicEl>
                                          </p:spTgt>
                                        </p:tgtEl>
                                        <p:attrNameLst>
                                          <p:attrName>ppt_x</p:attrName>
                                        </p:attrNameLst>
                                      </p:cBhvr>
                                      <p:tavLst>
                                        <p:tav tm="0">
                                          <p:val>
                                            <p:strVal val="#ppt_x"/>
                                          </p:val>
                                        </p:tav>
                                        <p:tav tm="100000">
                                          <p:val>
                                            <p:strVal val="#ppt_x"/>
                                          </p:val>
                                        </p:tav>
                                      </p:tavLst>
                                    </p:anim>
                                    <p:anim calcmode="lin" valueType="num">
                                      <p:cBhvr>
                                        <p:cTn id="38" dur="1000" fill="hold"/>
                                        <p:tgtEl>
                                          <p:spTgt spid="2">
                                            <p:graphicEl>
                                              <a:dgm id="{718AE7D0-B3D2-4139-AB0F-EDDC9DE1C35F}"/>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
                                            <p:graphicEl>
                                              <a:dgm id="{7874A248-DBB0-4D9A-9218-AADA2F034217}"/>
                                            </p:graphicEl>
                                          </p:spTgt>
                                        </p:tgtEl>
                                        <p:attrNameLst>
                                          <p:attrName>style.visibility</p:attrName>
                                        </p:attrNameLst>
                                      </p:cBhvr>
                                      <p:to>
                                        <p:strVal val="visible"/>
                                      </p:to>
                                    </p:set>
                                    <p:animEffect transition="in" filter="fade">
                                      <p:cBhvr>
                                        <p:cTn id="43" dur="1000"/>
                                        <p:tgtEl>
                                          <p:spTgt spid="2">
                                            <p:graphicEl>
                                              <a:dgm id="{7874A248-DBB0-4D9A-9218-AADA2F034217}"/>
                                            </p:graphicEl>
                                          </p:spTgt>
                                        </p:tgtEl>
                                      </p:cBhvr>
                                    </p:animEffect>
                                    <p:anim calcmode="lin" valueType="num">
                                      <p:cBhvr>
                                        <p:cTn id="44" dur="1000" fill="hold"/>
                                        <p:tgtEl>
                                          <p:spTgt spid="2">
                                            <p:graphicEl>
                                              <a:dgm id="{7874A248-DBB0-4D9A-9218-AADA2F034217}"/>
                                            </p:graphicEl>
                                          </p:spTgt>
                                        </p:tgtEl>
                                        <p:attrNameLst>
                                          <p:attrName>ppt_x</p:attrName>
                                        </p:attrNameLst>
                                      </p:cBhvr>
                                      <p:tavLst>
                                        <p:tav tm="0">
                                          <p:val>
                                            <p:strVal val="#ppt_x"/>
                                          </p:val>
                                        </p:tav>
                                        <p:tav tm="100000">
                                          <p:val>
                                            <p:strVal val="#ppt_x"/>
                                          </p:val>
                                        </p:tav>
                                      </p:tavLst>
                                    </p:anim>
                                    <p:anim calcmode="lin" valueType="num">
                                      <p:cBhvr>
                                        <p:cTn id="45" dur="1000" fill="hold"/>
                                        <p:tgtEl>
                                          <p:spTgt spid="2">
                                            <p:graphicEl>
                                              <a:dgm id="{7874A248-DBB0-4D9A-9218-AADA2F034217}"/>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
                                            <p:graphicEl>
                                              <a:dgm id="{19C68B2C-C118-4AAA-82B6-246FFE414672}"/>
                                            </p:graphicEl>
                                          </p:spTgt>
                                        </p:tgtEl>
                                        <p:attrNameLst>
                                          <p:attrName>style.visibility</p:attrName>
                                        </p:attrNameLst>
                                      </p:cBhvr>
                                      <p:to>
                                        <p:strVal val="visible"/>
                                      </p:to>
                                    </p:set>
                                    <p:animEffect transition="in" filter="fade">
                                      <p:cBhvr>
                                        <p:cTn id="48" dur="1000"/>
                                        <p:tgtEl>
                                          <p:spTgt spid="2">
                                            <p:graphicEl>
                                              <a:dgm id="{19C68B2C-C118-4AAA-82B6-246FFE414672}"/>
                                            </p:graphicEl>
                                          </p:spTgt>
                                        </p:tgtEl>
                                      </p:cBhvr>
                                    </p:animEffect>
                                    <p:anim calcmode="lin" valueType="num">
                                      <p:cBhvr>
                                        <p:cTn id="49" dur="1000" fill="hold"/>
                                        <p:tgtEl>
                                          <p:spTgt spid="2">
                                            <p:graphicEl>
                                              <a:dgm id="{19C68B2C-C118-4AAA-82B6-246FFE414672}"/>
                                            </p:graphicEl>
                                          </p:spTgt>
                                        </p:tgtEl>
                                        <p:attrNameLst>
                                          <p:attrName>ppt_x</p:attrName>
                                        </p:attrNameLst>
                                      </p:cBhvr>
                                      <p:tavLst>
                                        <p:tav tm="0">
                                          <p:val>
                                            <p:strVal val="#ppt_x"/>
                                          </p:val>
                                        </p:tav>
                                        <p:tav tm="100000">
                                          <p:val>
                                            <p:strVal val="#ppt_x"/>
                                          </p:val>
                                        </p:tav>
                                      </p:tavLst>
                                    </p:anim>
                                    <p:anim calcmode="lin" valueType="num">
                                      <p:cBhvr>
                                        <p:cTn id="50" dur="1000" fill="hold"/>
                                        <p:tgtEl>
                                          <p:spTgt spid="2">
                                            <p:graphicEl>
                                              <a:dgm id="{19C68B2C-C118-4AAA-82B6-246FFE414672}"/>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
                                            <p:graphicEl>
                                              <a:dgm id="{42BBC8AF-ECBA-4BE9-A907-8A0C7440B176}"/>
                                            </p:graphicEl>
                                          </p:spTgt>
                                        </p:tgtEl>
                                        <p:attrNameLst>
                                          <p:attrName>style.visibility</p:attrName>
                                        </p:attrNameLst>
                                      </p:cBhvr>
                                      <p:to>
                                        <p:strVal val="visible"/>
                                      </p:to>
                                    </p:set>
                                    <p:animEffect transition="in" filter="fade">
                                      <p:cBhvr>
                                        <p:cTn id="55" dur="1000"/>
                                        <p:tgtEl>
                                          <p:spTgt spid="2">
                                            <p:graphicEl>
                                              <a:dgm id="{42BBC8AF-ECBA-4BE9-A907-8A0C7440B176}"/>
                                            </p:graphicEl>
                                          </p:spTgt>
                                        </p:tgtEl>
                                      </p:cBhvr>
                                    </p:animEffect>
                                    <p:anim calcmode="lin" valueType="num">
                                      <p:cBhvr>
                                        <p:cTn id="56" dur="1000" fill="hold"/>
                                        <p:tgtEl>
                                          <p:spTgt spid="2">
                                            <p:graphicEl>
                                              <a:dgm id="{42BBC8AF-ECBA-4BE9-A907-8A0C7440B176}"/>
                                            </p:graphicEl>
                                          </p:spTgt>
                                        </p:tgtEl>
                                        <p:attrNameLst>
                                          <p:attrName>ppt_x</p:attrName>
                                        </p:attrNameLst>
                                      </p:cBhvr>
                                      <p:tavLst>
                                        <p:tav tm="0">
                                          <p:val>
                                            <p:strVal val="#ppt_x"/>
                                          </p:val>
                                        </p:tav>
                                        <p:tav tm="100000">
                                          <p:val>
                                            <p:strVal val="#ppt_x"/>
                                          </p:val>
                                        </p:tav>
                                      </p:tavLst>
                                    </p:anim>
                                    <p:anim calcmode="lin" valueType="num">
                                      <p:cBhvr>
                                        <p:cTn id="57" dur="1000" fill="hold"/>
                                        <p:tgtEl>
                                          <p:spTgt spid="2">
                                            <p:graphicEl>
                                              <a:dgm id="{42BBC8AF-ECBA-4BE9-A907-8A0C7440B176}"/>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graphicEl>
                                              <a:dgm id="{97F7B260-99B9-4A0A-A508-BDC68825D1C7}"/>
                                            </p:graphicEl>
                                          </p:spTgt>
                                        </p:tgtEl>
                                        <p:attrNameLst>
                                          <p:attrName>style.visibility</p:attrName>
                                        </p:attrNameLst>
                                      </p:cBhvr>
                                      <p:to>
                                        <p:strVal val="visible"/>
                                      </p:to>
                                    </p:set>
                                    <p:animEffect transition="in" filter="fade">
                                      <p:cBhvr>
                                        <p:cTn id="62" dur="1000"/>
                                        <p:tgtEl>
                                          <p:spTgt spid="2">
                                            <p:graphicEl>
                                              <a:dgm id="{97F7B260-99B9-4A0A-A508-BDC68825D1C7}"/>
                                            </p:graphicEl>
                                          </p:spTgt>
                                        </p:tgtEl>
                                      </p:cBhvr>
                                    </p:animEffect>
                                    <p:anim calcmode="lin" valueType="num">
                                      <p:cBhvr>
                                        <p:cTn id="63" dur="1000" fill="hold"/>
                                        <p:tgtEl>
                                          <p:spTgt spid="2">
                                            <p:graphicEl>
                                              <a:dgm id="{97F7B260-99B9-4A0A-A508-BDC68825D1C7}"/>
                                            </p:graphicEl>
                                          </p:spTgt>
                                        </p:tgtEl>
                                        <p:attrNameLst>
                                          <p:attrName>ppt_x</p:attrName>
                                        </p:attrNameLst>
                                      </p:cBhvr>
                                      <p:tavLst>
                                        <p:tav tm="0">
                                          <p:val>
                                            <p:strVal val="#ppt_x"/>
                                          </p:val>
                                        </p:tav>
                                        <p:tav tm="100000">
                                          <p:val>
                                            <p:strVal val="#ppt_x"/>
                                          </p:val>
                                        </p:tav>
                                      </p:tavLst>
                                    </p:anim>
                                    <p:anim calcmode="lin" valueType="num">
                                      <p:cBhvr>
                                        <p:cTn id="64" dur="1000" fill="hold"/>
                                        <p:tgtEl>
                                          <p:spTgt spid="2">
                                            <p:graphicEl>
                                              <a:dgm id="{97F7B260-99B9-4A0A-A508-BDC68825D1C7}"/>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
                                            <p:graphicEl>
                                              <a:dgm id="{65E0D620-3257-46BD-8F91-01E9366498B7}"/>
                                            </p:graphicEl>
                                          </p:spTgt>
                                        </p:tgtEl>
                                        <p:attrNameLst>
                                          <p:attrName>style.visibility</p:attrName>
                                        </p:attrNameLst>
                                      </p:cBhvr>
                                      <p:to>
                                        <p:strVal val="visible"/>
                                      </p:to>
                                    </p:set>
                                    <p:animEffect transition="in" filter="fade">
                                      <p:cBhvr>
                                        <p:cTn id="69" dur="1000"/>
                                        <p:tgtEl>
                                          <p:spTgt spid="2">
                                            <p:graphicEl>
                                              <a:dgm id="{65E0D620-3257-46BD-8F91-01E9366498B7}"/>
                                            </p:graphicEl>
                                          </p:spTgt>
                                        </p:tgtEl>
                                      </p:cBhvr>
                                    </p:animEffect>
                                    <p:anim calcmode="lin" valueType="num">
                                      <p:cBhvr>
                                        <p:cTn id="70" dur="1000" fill="hold"/>
                                        <p:tgtEl>
                                          <p:spTgt spid="2">
                                            <p:graphicEl>
                                              <a:dgm id="{65E0D620-3257-46BD-8F91-01E9366498B7}"/>
                                            </p:graphicEl>
                                          </p:spTgt>
                                        </p:tgtEl>
                                        <p:attrNameLst>
                                          <p:attrName>ppt_x</p:attrName>
                                        </p:attrNameLst>
                                      </p:cBhvr>
                                      <p:tavLst>
                                        <p:tav tm="0">
                                          <p:val>
                                            <p:strVal val="#ppt_x"/>
                                          </p:val>
                                        </p:tav>
                                        <p:tav tm="100000">
                                          <p:val>
                                            <p:strVal val="#ppt_x"/>
                                          </p:val>
                                        </p:tav>
                                      </p:tavLst>
                                    </p:anim>
                                    <p:anim calcmode="lin" valueType="num">
                                      <p:cBhvr>
                                        <p:cTn id="71" dur="1000" fill="hold"/>
                                        <p:tgtEl>
                                          <p:spTgt spid="2">
                                            <p:graphicEl>
                                              <a:dgm id="{65E0D620-3257-46BD-8F91-01E9366498B7}"/>
                                            </p:graphic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
                                            <p:graphicEl>
                                              <a:dgm id="{BC76B117-048D-41F6-BCBE-574662FB3A34}"/>
                                            </p:graphicEl>
                                          </p:spTgt>
                                        </p:tgtEl>
                                        <p:attrNameLst>
                                          <p:attrName>style.visibility</p:attrName>
                                        </p:attrNameLst>
                                      </p:cBhvr>
                                      <p:to>
                                        <p:strVal val="visible"/>
                                      </p:to>
                                    </p:set>
                                    <p:animEffect transition="in" filter="fade">
                                      <p:cBhvr>
                                        <p:cTn id="76" dur="1000"/>
                                        <p:tgtEl>
                                          <p:spTgt spid="2">
                                            <p:graphicEl>
                                              <a:dgm id="{BC76B117-048D-41F6-BCBE-574662FB3A34}"/>
                                            </p:graphicEl>
                                          </p:spTgt>
                                        </p:tgtEl>
                                      </p:cBhvr>
                                    </p:animEffect>
                                    <p:anim calcmode="lin" valueType="num">
                                      <p:cBhvr>
                                        <p:cTn id="77" dur="1000" fill="hold"/>
                                        <p:tgtEl>
                                          <p:spTgt spid="2">
                                            <p:graphicEl>
                                              <a:dgm id="{BC76B117-048D-41F6-BCBE-574662FB3A34}"/>
                                            </p:graphicEl>
                                          </p:spTgt>
                                        </p:tgtEl>
                                        <p:attrNameLst>
                                          <p:attrName>ppt_x</p:attrName>
                                        </p:attrNameLst>
                                      </p:cBhvr>
                                      <p:tavLst>
                                        <p:tav tm="0">
                                          <p:val>
                                            <p:strVal val="#ppt_x"/>
                                          </p:val>
                                        </p:tav>
                                        <p:tav tm="100000">
                                          <p:val>
                                            <p:strVal val="#ppt_x"/>
                                          </p:val>
                                        </p:tav>
                                      </p:tavLst>
                                    </p:anim>
                                    <p:anim calcmode="lin" valueType="num">
                                      <p:cBhvr>
                                        <p:cTn id="78" dur="1000" fill="hold"/>
                                        <p:tgtEl>
                                          <p:spTgt spid="2">
                                            <p:graphicEl>
                                              <a:dgm id="{BC76B117-048D-41F6-BCBE-574662FB3A3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36375" y="264932"/>
            <a:ext cx="11755625" cy="1089529"/>
          </a:xfrm>
        </p:spPr>
        <p:txBody>
          <a:bodyPr/>
          <a:lstStyle/>
          <a:p>
            <a:r>
              <a:rPr lang="en-NZ" dirty="0">
                <a:solidFill>
                  <a:schemeClr val="accent2">
                    <a:lumMod val="75000"/>
                  </a:schemeClr>
                </a:solidFill>
              </a:rPr>
              <a:t>Climate Change is Happening and Will Increasingly Affect the Poor</a:t>
            </a: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345139" y="1728593"/>
            <a:ext cx="11649607" cy="4768795"/>
          </a:xfrm>
        </p:spPr>
        <p:txBody>
          <a:bodyPr/>
          <a:lstStyle/>
          <a:p>
            <a:r>
              <a:rPr lang="en-NZ" sz="2400" dirty="0"/>
              <a:t>The increase the frequency and magnitude of extreme weather events, and duration of climate extremes will notably threaten their livelihoods. </a:t>
            </a:r>
          </a:p>
          <a:p>
            <a:endParaRPr lang="en-NZ" dirty="0"/>
          </a:p>
          <a:p>
            <a:endParaRPr lang="en-NZ" dirty="0"/>
          </a:p>
        </p:txBody>
      </p:sp>
      <p:graphicFrame>
        <p:nvGraphicFramePr>
          <p:cNvPr id="4" name="Diagram 3"/>
          <p:cNvGraphicFramePr/>
          <p:nvPr/>
        </p:nvGraphicFramePr>
        <p:xfrm>
          <a:off x="1547446" y="2314030"/>
          <a:ext cx="8731436" cy="3218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58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graphicEl>
                                              <a:dgm id="{C11464D3-B6B5-4795-A8C0-A5DFEBF1839C}"/>
                                            </p:graphicEl>
                                          </p:spTgt>
                                        </p:tgtEl>
                                        <p:attrNameLst>
                                          <p:attrName>style.visibility</p:attrName>
                                        </p:attrNameLst>
                                      </p:cBhvr>
                                      <p:to>
                                        <p:strVal val="visible"/>
                                      </p:to>
                                    </p:set>
                                    <p:animEffect transition="in" filter="fade">
                                      <p:cBhvr>
                                        <p:cTn id="11" dur="1000"/>
                                        <p:tgtEl>
                                          <p:spTgt spid="4">
                                            <p:graphicEl>
                                              <a:dgm id="{C11464D3-B6B5-4795-A8C0-A5DFEBF1839C}"/>
                                            </p:graphicEl>
                                          </p:spTgt>
                                        </p:tgtEl>
                                      </p:cBhvr>
                                    </p:animEffect>
                                    <p:anim calcmode="lin" valueType="num">
                                      <p:cBhvr>
                                        <p:cTn id="12" dur="1000" fill="hold"/>
                                        <p:tgtEl>
                                          <p:spTgt spid="4">
                                            <p:graphicEl>
                                              <a:dgm id="{C11464D3-B6B5-4795-A8C0-A5DFEBF1839C}"/>
                                            </p:graphicEl>
                                          </p:spTgt>
                                        </p:tgtEl>
                                        <p:attrNameLst>
                                          <p:attrName>ppt_x</p:attrName>
                                        </p:attrNameLst>
                                      </p:cBhvr>
                                      <p:tavLst>
                                        <p:tav tm="0">
                                          <p:val>
                                            <p:strVal val="#ppt_x"/>
                                          </p:val>
                                        </p:tav>
                                        <p:tav tm="100000">
                                          <p:val>
                                            <p:strVal val="#ppt_x"/>
                                          </p:val>
                                        </p:tav>
                                      </p:tavLst>
                                    </p:anim>
                                    <p:anim calcmode="lin" valueType="num">
                                      <p:cBhvr>
                                        <p:cTn id="13" dur="1000" fill="hold"/>
                                        <p:tgtEl>
                                          <p:spTgt spid="4">
                                            <p:graphicEl>
                                              <a:dgm id="{C11464D3-B6B5-4795-A8C0-A5DFEBF1839C}"/>
                                            </p:graphic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
                                            <p:graphicEl>
                                              <a:dgm id="{A543A3C9-3F24-4A1D-BFDB-37EA7A7B3749}"/>
                                            </p:graphicEl>
                                          </p:spTgt>
                                        </p:tgtEl>
                                        <p:attrNameLst>
                                          <p:attrName>style.visibility</p:attrName>
                                        </p:attrNameLst>
                                      </p:cBhvr>
                                      <p:to>
                                        <p:strVal val="visible"/>
                                      </p:to>
                                    </p:set>
                                    <p:animEffect transition="in" filter="fade">
                                      <p:cBhvr>
                                        <p:cTn id="16" dur="1000"/>
                                        <p:tgtEl>
                                          <p:spTgt spid="4">
                                            <p:graphicEl>
                                              <a:dgm id="{A543A3C9-3F24-4A1D-BFDB-37EA7A7B3749}"/>
                                            </p:graphicEl>
                                          </p:spTgt>
                                        </p:tgtEl>
                                      </p:cBhvr>
                                    </p:animEffect>
                                    <p:anim calcmode="lin" valueType="num">
                                      <p:cBhvr>
                                        <p:cTn id="17" dur="1000" fill="hold"/>
                                        <p:tgtEl>
                                          <p:spTgt spid="4">
                                            <p:graphicEl>
                                              <a:dgm id="{A543A3C9-3F24-4A1D-BFDB-37EA7A7B3749}"/>
                                            </p:graphicEl>
                                          </p:spTgt>
                                        </p:tgtEl>
                                        <p:attrNameLst>
                                          <p:attrName>ppt_x</p:attrName>
                                        </p:attrNameLst>
                                      </p:cBhvr>
                                      <p:tavLst>
                                        <p:tav tm="0">
                                          <p:val>
                                            <p:strVal val="#ppt_x"/>
                                          </p:val>
                                        </p:tav>
                                        <p:tav tm="100000">
                                          <p:val>
                                            <p:strVal val="#ppt_x"/>
                                          </p:val>
                                        </p:tav>
                                      </p:tavLst>
                                    </p:anim>
                                    <p:anim calcmode="lin" valueType="num">
                                      <p:cBhvr>
                                        <p:cTn id="18" dur="1000" fill="hold"/>
                                        <p:tgtEl>
                                          <p:spTgt spid="4">
                                            <p:graphicEl>
                                              <a:dgm id="{A543A3C9-3F24-4A1D-BFDB-37EA7A7B3749}"/>
                                            </p:graphic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graphicEl>
                                              <a:dgm id="{92133090-203B-4A1D-B895-4FD3D30FD3FB}"/>
                                            </p:graphicEl>
                                          </p:spTgt>
                                        </p:tgtEl>
                                        <p:attrNameLst>
                                          <p:attrName>style.visibility</p:attrName>
                                        </p:attrNameLst>
                                      </p:cBhvr>
                                      <p:to>
                                        <p:strVal val="visible"/>
                                      </p:to>
                                    </p:set>
                                    <p:animEffect transition="in" filter="fade">
                                      <p:cBhvr>
                                        <p:cTn id="21" dur="1000"/>
                                        <p:tgtEl>
                                          <p:spTgt spid="4">
                                            <p:graphicEl>
                                              <a:dgm id="{92133090-203B-4A1D-B895-4FD3D30FD3FB}"/>
                                            </p:graphicEl>
                                          </p:spTgt>
                                        </p:tgtEl>
                                      </p:cBhvr>
                                    </p:animEffect>
                                    <p:anim calcmode="lin" valueType="num">
                                      <p:cBhvr>
                                        <p:cTn id="22" dur="1000" fill="hold"/>
                                        <p:tgtEl>
                                          <p:spTgt spid="4">
                                            <p:graphicEl>
                                              <a:dgm id="{92133090-203B-4A1D-B895-4FD3D30FD3FB}"/>
                                            </p:graphicEl>
                                          </p:spTgt>
                                        </p:tgtEl>
                                        <p:attrNameLst>
                                          <p:attrName>ppt_x</p:attrName>
                                        </p:attrNameLst>
                                      </p:cBhvr>
                                      <p:tavLst>
                                        <p:tav tm="0">
                                          <p:val>
                                            <p:strVal val="#ppt_x"/>
                                          </p:val>
                                        </p:tav>
                                        <p:tav tm="100000">
                                          <p:val>
                                            <p:strVal val="#ppt_x"/>
                                          </p:val>
                                        </p:tav>
                                      </p:tavLst>
                                    </p:anim>
                                    <p:anim calcmode="lin" valueType="num">
                                      <p:cBhvr>
                                        <p:cTn id="23" dur="1000" fill="hold"/>
                                        <p:tgtEl>
                                          <p:spTgt spid="4">
                                            <p:graphicEl>
                                              <a:dgm id="{92133090-203B-4A1D-B895-4FD3D30FD3FB}"/>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graphicEl>
                                              <a:dgm id="{F8C9890A-FDBD-4F28-8763-7808568516C0}"/>
                                            </p:graphicEl>
                                          </p:spTgt>
                                        </p:tgtEl>
                                        <p:attrNameLst>
                                          <p:attrName>style.visibility</p:attrName>
                                        </p:attrNameLst>
                                      </p:cBhvr>
                                      <p:to>
                                        <p:strVal val="visible"/>
                                      </p:to>
                                    </p:set>
                                    <p:animEffect transition="in" filter="fade">
                                      <p:cBhvr>
                                        <p:cTn id="26" dur="1000"/>
                                        <p:tgtEl>
                                          <p:spTgt spid="4">
                                            <p:graphicEl>
                                              <a:dgm id="{F8C9890A-FDBD-4F28-8763-7808568516C0}"/>
                                            </p:graphicEl>
                                          </p:spTgt>
                                        </p:tgtEl>
                                      </p:cBhvr>
                                    </p:animEffect>
                                    <p:anim calcmode="lin" valueType="num">
                                      <p:cBhvr>
                                        <p:cTn id="27" dur="1000" fill="hold"/>
                                        <p:tgtEl>
                                          <p:spTgt spid="4">
                                            <p:graphicEl>
                                              <a:dgm id="{F8C9890A-FDBD-4F28-8763-7808568516C0}"/>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F8C9890A-FDBD-4F28-8763-7808568516C0}"/>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8974AB3D-3342-4A74-AB0B-E9F95C19A7E6}"/>
                                            </p:graphicEl>
                                          </p:spTgt>
                                        </p:tgtEl>
                                        <p:attrNameLst>
                                          <p:attrName>style.visibility</p:attrName>
                                        </p:attrNameLst>
                                      </p:cBhvr>
                                      <p:to>
                                        <p:strVal val="visible"/>
                                      </p:to>
                                    </p:set>
                                    <p:animEffect transition="in" filter="fade">
                                      <p:cBhvr>
                                        <p:cTn id="31" dur="1000"/>
                                        <p:tgtEl>
                                          <p:spTgt spid="4">
                                            <p:graphicEl>
                                              <a:dgm id="{8974AB3D-3342-4A74-AB0B-E9F95C19A7E6}"/>
                                            </p:graphicEl>
                                          </p:spTgt>
                                        </p:tgtEl>
                                      </p:cBhvr>
                                    </p:animEffect>
                                    <p:anim calcmode="lin" valueType="num">
                                      <p:cBhvr>
                                        <p:cTn id="32" dur="1000" fill="hold"/>
                                        <p:tgtEl>
                                          <p:spTgt spid="4">
                                            <p:graphicEl>
                                              <a:dgm id="{8974AB3D-3342-4A74-AB0B-E9F95C19A7E6}"/>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8974AB3D-3342-4A74-AB0B-E9F95C19A7E6}"/>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graphicEl>
                                              <a:dgm id="{3CC53FCB-68BA-4B12-9BCC-E13DDB7E1642}"/>
                                            </p:graphicEl>
                                          </p:spTgt>
                                        </p:tgtEl>
                                        <p:attrNameLst>
                                          <p:attrName>style.visibility</p:attrName>
                                        </p:attrNameLst>
                                      </p:cBhvr>
                                      <p:to>
                                        <p:strVal val="visible"/>
                                      </p:to>
                                    </p:set>
                                    <p:animEffect transition="in" filter="fade">
                                      <p:cBhvr>
                                        <p:cTn id="36" dur="1000"/>
                                        <p:tgtEl>
                                          <p:spTgt spid="4">
                                            <p:graphicEl>
                                              <a:dgm id="{3CC53FCB-68BA-4B12-9BCC-E13DDB7E1642}"/>
                                            </p:graphicEl>
                                          </p:spTgt>
                                        </p:tgtEl>
                                      </p:cBhvr>
                                    </p:animEffect>
                                    <p:anim calcmode="lin" valueType="num">
                                      <p:cBhvr>
                                        <p:cTn id="37" dur="1000" fill="hold"/>
                                        <p:tgtEl>
                                          <p:spTgt spid="4">
                                            <p:graphicEl>
                                              <a:dgm id="{3CC53FCB-68BA-4B12-9BCC-E13DDB7E1642}"/>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3CC53FCB-68BA-4B12-9BCC-E13DDB7E1642}"/>
                                            </p:graphic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graphicEl>
                                              <a:dgm id="{A0B1779E-953D-4D39-907D-BD8E02F69F47}"/>
                                            </p:graphicEl>
                                          </p:spTgt>
                                        </p:tgtEl>
                                        <p:attrNameLst>
                                          <p:attrName>style.visibility</p:attrName>
                                        </p:attrNameLst>
                                      </p:cBhvr>
                                      <p:to>
                                        <p:strVal val="visible"/>
                                      </p:to>
                                    </p:set>
                                    <p:animEffect transition="in" filter="fade">
                                      <p:cBhvr>
                                        <p:cTn id="41" dur="1000"/>
                                        <p:tgtEl>
                                          <p:spTgt spid="4">
                                            <p:graphicEl>
                                              <a:dgm id="{A0B1779E-953D-4D39-907D-BD8E02F69F47}"/>
                                            </p:graphicEl>
                                          </p:spTgt>
                                        </p:tgtEl>
                                      </p:cBhvr>
                                    </p:animEffect>
                                    <p:anim calcmode="lin" valueType="num">
                                      <p:cBhvr>
                                        <p:cTn id="42" dur="1000" fill="hold"/>
                                        <p:tgtEl>
                                          <p:spTgt spid="4">
                                            <p:graphicEl>
                                              <a:dgm id="{A0B1779E-953D-4D39-907D-BD8E02F69F47}"/>
                                            </p:graphicEl>
                                          </p:spTgt>
                                        </p:tgtEl>
                                        <p:attrNameLst>
                                          <p:attrName>ppt_x</p:attrName>
                                        </p:attrNameLst>
                                      </p:cBhvr>
                                      <p:tavLst>
                                        <p:tav tm="0">
                                          <p:val>
                                            <p:strVal val="#ppt_x"/>
                                          </p:val>
                                        </p:tav>
                                        <p:tav tm="100000">
                                          <p:val>
                                            <p:strVal val="#ppt_x"/>
                                          </p:val>
                                        </p:tav>
                                      </p:tavLst>
                                    </p:anim>
                                    <p:anim calcmode="lin" valueType="num">
                                      <p:cBhvr>
                                        <p:cTn id="43" dur="1000" fill="hold"/>
                                        <p:tgtEl>
                                          <p:spTgt spid="4">
                                            <p:graphicEl>
                                              <a:dgm id="{A0B1779E-953D-4D39-907D-BD8E02F69F47}"/>
                                            </p:graphic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
                                            <p:graphicEl>
                                              <a:dgm id="{257158A0-A9DB-4225-AE71-E0ACBBBC63F8}"/>
                                            </p:graphicEl>
                                          </p:spTgt>
                                        </p:tgtEl>
                                        <p:attrNameLst>
                                          <p:attrName>style.visibility</p:attrName>
                                        </p:attrNameLst>
                                      </p:cBhvr>
                                      <p:to>
                                        <p:strVal val="visible"/>
                                      </p:to>
                                    </p:set>
                                    <p:animEffect transition="in" filter="fade">
                                      <p:cBhvr>
                                        <p:cTn id="46" dur="1000"/>
                                        <p:tgtEl>
                                          <p:spTgt spid="4">
                                            <p:graphicEl>
                                              <a:dgm id="{257158A0-A9DB-4225-AE71-E0ACBBBC63F8}"/>
                                            </p:graphicEl>
                                          </p:spTgt>
                                        </p:tgtEl>
                                      </p:cBhvr>
                                    </p:animEffect>
                                    <p:anim calcmode="lin" valueType="num">
                                      <p:cBhvr>
                                        <p:cTn id="47" dur="1000" fill="hold"/>
                                        <p:tgtEl>
                                          <p:spTgt spid="4">
                                            <p:graphicEl>
                                              <a:dgm id="{257158A0-A9DB-4225-AE71-E0ACBBBC63F8}"/>
                                            </p:graphicEl>
                                          </p:spTgt>
                                        </p:tgtEl>
                                        <p:attrNameLst>
                                          <p:attrName>ppt_x</p:attrName>
                                        </p:attrNameLst>
                                      </p:cBhvr>
                                      <p:tavLst>
                                        <p:tav tm="0">
                                          <p:val>
                                            <p:strVal val="#ppt_x"/>
                                          </p:val>
                                        </p:tav>
                                        <p:tav tm="100000">
                                          <p:val>
                                            <p:strVal val="#ppt_x"/>
                                          </p:val>
                                        </p:tav>
                                      </p:tavLst>
                                    </p:anim>
                                    <p:anim calcmode="lin" valueType="num">
                                      <p:cBhvr>
                                        <p:cTn id="48" dur="1000" fill="hold"/>
                                        <p:tgtEl>
                                          <p:spTgt spid="4">
                                            <p:graphicEl>
                                              <a:dgm id="{257158A0-A9DB-4225-AE71-E0ACBBBC63F8}"/>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
                                            <p:graphicEl>
                                              <a:dgm id="{C85FB7F8-6F97-4A1B-82B2-E27C3EE21149}"/>
                                            </p:graphicEl>
                                          </p:spTgt>
                                        </p:tgtEl>
                                        <p:attrNameLst>
                                          <p:attrName>style.visibility</p:attrName>
                                        </p:attrNameLst>
                                      </p:cBhvr>
                                      <p:to>
                                        <p:strVal val="visible"/>
                                      </p:to>
                                    </p:set>
                                    <p:animEffect transition="in" filter="fade">
                                      <p:cBhvr>
                                        <p:cTn id="51" dur="1000"/>
                                        <p:tgtEl>
                                          <p:spTgt spid="4">
                                            <p:graphicEl>
                                              <a:dgm id="{C85FB7F8-6F97-4A1B-82B2-E27C3EE21149}"/>
                                            </p:graphicEl>
                                          </p:spTgt>
                                        </p:tgtEl>
                                      </p:cBhvr>
                                    </p:animEffect>
                                    <p:anim calcmode="lin" valueType="num">
                                      <p:cBhvr>
                                        <p:cTn id="52" dur="1000" fill="hold"/>
                                        <p:tgtEl>
                                          <p:spTgt spid="4">
                                            <p:graphicEl>
                                              <a:dgm id="{C85FB7F8-6F97-4A1B-82B2-E27C3EE21149}"/>
                                            </p:graphicEl>
                                          </p:spTgt>
                                        </p:tgtEl>
                                        <p:attrNameLst>
                                          <p:attrName>ppt_x</p:attrName>
                                        </p:attrNameLst>
                                      </p:cBhvr>
                                      <p:tavLst>
                                        <p:tav tm="0">
                                          <p:val>
                                            <p:strVal val="#ppt_x"/>
                                          </p:val>
                                        </p:tav>
                                        <p:tav tm="100000">
                                          <p:val>
                                            <p:strVal val="#ppt_x"/>
                                          </p:val>
                                        </p:tav>
                                      </p:tavLst>
                                    </p:anim>
                                    <p:anim calcmode="lin" valueType="num">
                                      <p:cBhvr>
                                        <p:cTn id="53" dur="1000" fill="hold"/>
                                        <p:tgtEl>
                                          <p:spTgt spid="4">
                                            <p:graphicEl>
                                              <a:dgm id="{C85FB7F8-6F97-4A1B-82B2-E27C3EE21149}"/>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4">
                                            <p:graphicEl>
                                              <a:dgm id="{F6F4BFD4-FB72-437E-AFBC-DF62AFE1FC22}"/>
                                            </p:graphicEl>
                                          </p:spTgt>
                                        </p:tgtEl>
                                        <p:attrNameLst>
                                          <p:attrName>style.visibility</p:attrName>
                                        </p:attrNameLst>
                                      </p:cBhvr>
                                      <p:to>
                                        <p:strVal val="visible"/>
                                      </p:to>
                                    </p:set>
                                    <p:animEffect transition="in" filter="fade">
                                      <p:cBhvr>
                                        <p:cTn id="56" dur="1000"/>
                                        <p:tgtEl>
                                          <p:spTgt spid="4">
                                            <p:graphicEl>
                                              <a:dgm id="{F6F4BFD4-FB72-437E-AFBC-DF62AFE1FC22}"/>
                                            </p:graphicEl>
                                          </p:spTgt>
                                        </p:tgtEl>
                                      </p:cBhvr>
                                    </p:animEffect>
                                    <p:anim calcmode="lin" valueType="num">
                                      <p:cBhvr>
                                        <p:cTn id="57" dur="1000" fill="hold"/>
                                        <p:tgtEl>
                                          <p:spTgt spid="4">
                                            <p:graphicEl>
                                              <a:dgm id="{F6F4BFD4-FB72-437E-AFBC-DF62AFE1FC22}"/>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F4BFD4-FB72-437E-AFBC-DF62AFE1FC22}"/>
                                            </p:graphic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4">
                                            <p:graphicEl>
                                              <a:dgm id="{35AAC513-E7F1-4E25-955B-A8AEDCC355AB}"/>
                                            </p:graphicEl>
                                          </p:spTgt>
                                        </p:tgtEl>
                                        <p:attrNameLst>
                                          <p:attrName>style.visibility</p:attrName>
                                        </p:attrNameLst>
                                      </p:cBhvr>
                                      <p:to>
                                        <p:strVal val="visible"/>
                                      </p:to>
                                    </p:set>
                                    <p:animEffect transition="in" filter="fade">
                                      <p:cBhvr>
                                        <p:cTn id="61" dur="1000"/>
                                        <p:tgtEl>
                                          <p:spTgt spid="4">
                                            <p:graphicEl>
                                              <a:dgm id="{35AAC513-E7F1-4E25-955B-A8AEDCC355AB}"/>
                                            </p:graphicEl>
                                          </p:spTgt>
                                        </p:tgtEl>
                                      </p:cBhvr>
                                    </p:animEffect>
                                    <p:anim calcmode="lin" valueType="num">
                                      <p:cBhvr>
                                        <p:cTn id="62" dur="1000" fill="hold"/>
                                        <p:tgtEl>
                                          <p:spTgt spid="4">
                                            <p:graphicEl>
                                              <a:dgm id="{35AAC513-E7F1-4E25-955B-A8AEDCC355AB}"/>
                                            </p:graphicEl>
                                          </p:spTgt>
                                        </p:tgtEl>
                                        <p:attrNameLst>
                                          <p:attrName>ppt_x</p:attrName>
                                        </p:attrNameLst>
                                      </p:cBhvr>
                                      <p:tavLst>
                                        <p:tav tm="0">
                                          <p:val>
                                            <p:strVal val="#ppt_x"/>
                                          </p:val>
                                        </p:tav>
                                        <p:tav tm="100000">
                                          <p:val>
                                            <p:strVal val="#ppt_x"/>
                                          </p:val>
                                        </p:tav>
                                      </p:tavLst>
                                    </p:anim>
                                    <p:anim calcmode="lin" valueType="num">
                                      <p:cBhvr>
                                        <p:cTn id="63" dur="1000" fill="hold"/>
                                        <p:tgtEl>
                                          <p:spTgt spid="4">
                                            <p:graphicEl>
                                              <a:dgm id="{35AAC513-E7F1-4E25-955B-A8AEDCC355AB}"/>
                                            </p:graphic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
                                            <p:graphicEl>
                                              <a:dgm id="{59F86B93-F977-44EF-A818-069A2C6E25BA}"/>
                                            </p:graphicEl>
                                          </p:spTgt>
                                        </p:tgtEl>
                                        <p:attrNameLst>
                                          <p:attrName>style.visibility</p:attrName>
                                        </p:attrNameLst>
                                      </p:cBhvr>
                                      <p:to>
                                        <p:strVal val="visible"/>
                                      </p:to>
                                    </p:set>
                                    <p:animEffect transition="in" filter="fade">
                                      <p:cBhvr>
                                        <p:cTn id="66" dur="1000"/>
                                        <p:tgtEl>
                                          <p:spTgt spid="4">
                                            <p:graphicEl>
                                              <a:dgm id="{59F86B93-F977-44EF-A818-069A2C6E25BA}"/>
                                            </p:graphicEl>
                                          </p:spTgt>
                                        </p:tgtEl>
                                      </p:cBhvr>
                                    </p:animEffect>
                                    <p:anim calcmode="lin" valueType="num">
                                      <p:cBhvr>
                                        <p:cTn id="67" dur="1000" fill="hold"/>
                                        <p:tgtEl>
                                          <p:spTgt spid="4">
                                            <p:graphicEl>
                                              <a:dgm id="{59F86B93-F977-44EF-A818-069A2C6E25BA}"/>
                                            </p:graphicEl>
                                          </p:spTgt>
                                        </p:tgtEl>
                                        <p:attrNameLst>
                                          <p:attrName>ppt_x</p:attrName>
                                        </p:attrNameLst>
                                      </p:cBhvr>
                                      <p:tavLst>
                                        <p:tav tm="0">
                                          <p:val>
                                            <p:strVal val="#ppt_x"/>
                                          </p:val>
                                        </p:tav>
                                        <p:tav tm="100000">
                                          <p:val>
                                            <p:strVal val="#ppt_x"/>
                                          </p:val>
                                        </p:tav>
                                      </p:tavLst>
                                    </p:anim>
                                    <p:anim calcmode="lin" valueType="num">
                                      <p:cBhvr>
                                        <p:cTn id="68" dur="1000" fill="hold"/>
                                        <p:tgtEl>
                                          <p:spTgt spid="4">
                                            <p:graphicEl>
                                              <a:dgm id="{59F86B93-F977-44EF-A818-069A2C6E25BA}"/>
                                            </p:graphic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
                                            <p:graphicEl>
                                              <a:dgm id="{B395EA43-44EF-435C-9D84-E51C347573DD}"/>
                                            </p:graphicEl>
                                          </p:spTgt>
                                        </p:tgtEl>
                                        <p:attrNameLst>
                                          <p:attrName>style.visibility</p:attrName>
                                        </p:attrNameLst>
                                      </p:cBhvr>
                                      <p:to>
                                        <p:strVal val="visible"/>
                                      </p:to>
                                    </p:set>
                                    <p:animEffect transition="in" filter="fade">
                                      <p:cBhvr>
                                        <p:cTn id="71" dur="1000"/>
                                        <p:tgtEl>
                                          <p:spTgt spid="4">
                                            <p:graphicEl>
                                              <a:dgm id="{B395EA43-44EF-435C-9D84-E51C347573DD}"/>
                                            </p:graphicEl>
                                          </p:spTgt>
                                        </p:tgtEl>
                                      </p:cBhvr>
                                    </p:animEffect>
                                    <p:anim calcmode="lin" valueType="num">
                                      <p:cBhvr>
                                        <p:cTn id="72" dur="1000" fill="hold"/>
                                        <p:tgtEl>
                                          <p:spTgt spid="4">
                                            <p:graphicEl>
                                              <a:dgm id="{B395EA43-44EF-435C-9D84-E51C347573DD}"/>
                                            </p:graphicEl>
                                          </p:spTgt>
                                        </p:tgtEl>
                                        <p:attrNameLst>
                                          <p:attrName>ppt_x</p:attrName>
                                        </p:attrNameLst>
                                      </p:cBhvr>
                                      <p:tavLst>
                                        <p:tav tm="0">
                                          <p:val>
                                            <p:strVal val="#ppt_x"/>
                                          </p:val>
                                        </p:tav>
                                        <p:tav tm="100000">
                                          <p:val>
                                            <p:strVal val="#ppt_x"/>
                                          </p:val>
                                        </p:tav>
                                      </p:tavLst>
                                    </p:anim>
                                    <p:anim calcmode="lin" valueType="num">
                                      <p:cBhvr>
                                        <p:cTn id="73" dur="1000" fill="hold"/>
                                        <p:tgtEl>
                                          <p:spTgt spid="4">
                                            <p:graphicEl>
                                              <a:dgm id="{B395EA43-44EF-435C-9D84-E51C347573DD}"/>
                                            </p:graphicEl>
                                          </p:spTgt>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4">
                                            <p:graphicEl>
                                              <a:dgm id="{CE07BB6C-1EAB-4BE5-8E90-6187E9A67CE4}"/>
                                            </p:graphicEl>
                                          </p:spTgt>
                                        </p:tgtEl>
                                        <p:attrNameLst>
                                          <p:attrName>style.visibility</p:attrName>
                                        </p:attrNameLst>
                                      </p:cBhvr>
                                      <p:to>
                                        <p:strVal val="visible"/>
                                      </p:to>
                                    </p:set>
                                    <p:animEffect transition="in" filter="fade">
                                      <p:cBhvr>
                                        <p:cTn id="76" dur="1000"/>
                                        <p:tgtEl>
                                          <p:spTgt spid="4">
                                            <p:graphicEl>
                                              <a:dgm id="{CE07BB6C-1EAB-4BE5-8E90-6187E9A67CE4}"/>
                                            </p:graphicEl>
                                          </p:spTgt>
                                        </p:tgtEl>
                                      </p:cBhvr>
                                    </p:animEffect>
                                    <p:anim calcmode="lin" valueType="num">
                                      <p:cBhvr>
                                        <p:cTn id="77" dur="1000" fill="hold"/>
                                        <p:tgtEl>
                                          <p:spTgt spid="4">
                                            <p:graphicEl>
                                              <a:dgm id="{CE07BB6C-1EAB-4BE5-8E90-6187E9A67CE4}"/>
                                            </p:graphicEl>
                                          </p:spTgt>
                                        </p:tgtEl>
                                        <p:attrNameLst>
                                          <p:attrName>ppt_x</p:attrName>
                                        </p:attrNameLst>
                                      </p:cBhvr>
                                      <p:tavLst>
                                        <p:tav tm="0">
                                          <p:val>
                                            <p:strVal val="#ppt_x"/>
                                          </p:val>
                                        </p:tav>
                                        <p:tav tm="100000">
                                          <p:val>
                                            <p:strVal val="#ppt_x"/>
                                          </p:val>
                                        </p:tav>
                                      </p:tavLst>
                                    </p:anim>
                                    <p:anim calcmode="lin" valueType="num">
                                      <p:cBhvr>
                                        <p:cTn id="78" dur="1000" fill="hold"/>
                                        <p:tgtEl>
                                          <p:spTgt spid="4">
                                            <p:graphicEl>
                                              <a:dgm id="{CE07BB6C-1EAB-4BE5-8E90-6187E9A67CE4}"/>
                                            </p:graphicEl>
                                          </p:spTgt>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
                                            <p:graphicEl>
                                              <a:dgm id="{3937BA43-DA52-48B0-9D2C-3D3DEA18F62C}"/>
                                            </p:graphicEl>
                                          </p:spTgt>
                                        </p:tgtEl>
                                        <p:attrNameLst>
                                          <p:attrName>style.visibility</p:attrName>
                                        </p:attrNameLst>
                                      </p:cBhvr>
                                      <p:to>
                                        <p:strVal val="visible"/>
                                      </p:to>
                                    </p:set>
                                    <p:animEffect transition="in" filter="fade">
                                      <p:cBhvr>
                                        <p:cTn id="81" dur="1000"/>
                                        <p:tgtEl>
                                          <p:spTgt spid="4">
                                            <p:graphicEl>
                                              <a:dgm id="{3937BA43-DA52-48B0-9D2C-3D3DEA18F62C}"/>
                                            </p:graphicEl>
                                          </p:spTgt>
                                        </p:tgtEl>
                                      </p:cBhvr>
                                    </p:animEffect>
                                    <p:anim calcmode="lin" valueType="num">
                                      <p:cBhvr>
                                        <p:cTn id="82" dur="1000" fill="hold"/>
                                        <p:tgtEl>
                                          <p:spTgt spid="4">
                                            <p:graphicEl>
                                              <a:dgm id="{3937BA43-DA52-48B0-9D2C-3D3DEA18F62C}"/>
                                            </p:graphicEl>
                                          </p:spTgt>
                                        </p:tgtEl>
                                        <p:attrNameLst>
                                          <p:attrName>ppt_x</p:attrName>
                                        </p:attrNameLst>
                                      </p:cBhvr>
                                      <p:tavLst>
                                        <p:tav tm="0">
                                          <p:val>
                                            <p:strVal val="#ppt_x"/>
                                          </p:val>
                                        </p:tav>
                                        <p:tav tm="100000">
                                          <p:val>
                                            <p:strVal val="#ppt_x"/>
                                          </p:val>
                                        </p:tav>
                                      </p:tavLst>
                                    </p:anim>
                                    <p:anim calcmode="lin" valueType="num">
                                      <p:cBhvr>
                                        <p:cTn id="83" dur="1000" fill="hold"/>
                                        <p:tgtEl>
                                          <p:spTgt spid="4">
                                            <p:graphicEl>
                                              <a:dgm id="{3937BA43-DA52-48B0-9D2C-3D3DEA18F62C}"/>
                                            </p:graphicEl>
                                          </p:spTgt>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4">
                                            <p:graphicEl>
                                              <a:dgm id="{4ED18E89-2F8C-48CE-8E2C-36CC517A8365}"/>
                                            </p:graphicEl>
                                          </p:spTgt>
                                        </p:tgtEl>
                                        <p:attrNameLst>
                                          <p:attrName>style.visibility</p:attrName>
                                        </p:attrNameLst>
                                      </p:cBhvr>
                                      <p:to>
                                        <p:strVal val="visible"/>
                                      </p:to>
                                    </p:set>
                                    <p:animEffect transition="in" filter="fade">
                                      <p:cBhvr>
                                        <p:cTn id="86" dur="1000"/>
                                        <p:tgtEl>
                                          <p:spTgt spid="4">
                                            <p:graphicEl>
                                              <a:dgm id="{4ED18E89-2F8C-48CE-8E2C-36CC517A8365}"/>
                                            </p:graphicEl>
                                          </p:spTgt>
                                        </p:tgtEl>
                                      </p:cBhvr>
                                    </p:animEffect>
                                    <p:anim calcmode="lin" valueType="num">
                                      <p:cBhvr>
                                        <p:cTn id="87" dur="1000" fill="hold"/>
                                        <p:tgtEl>
                                          <p:spTgt spid="4">
                                            <p:graphicEl>
                                              <a:dgm id="{4ED18E89-2F8C-48CE-8E2C-36CC517A8365}"/>
                                            </p:graphicEl>
                                          </p:spTgt>
                                        </p:tgtEl>
                                        <p:attrNameLst>
                                          <p:attrName>ppt_x</p:attrName>
                                        </p:attrNameLst>
                                      </p:cBhvr>
                                      <p:tavLst>
                                        <p:tav tm="0">
                                          <p:val>
                                            <p:strVal val="#ppt_x"/>
                                          </p:val>
                                        </p:tav>
                                        <p:tav tm="100000">
                                          <p:val>
                                            <p:strVal val="#ppt_x"/>
                                          </p:val>
                                        </p:tav>
                                      </p:tavLst>
                                    </p:anim>
                                    <p:anim calcmode="lin" valueType="num">
                                      <p:cBhvr>
                                        <p:cTn id="88" dur="1000" fill="hold"/>
                                        <p:tgtEl>
                                          <p:spTgt spid="4">
                                            <p:graphicEl>
                                              <a:dgm id="{4ED18E89-2F8C-48CE-8E2C-36CC517A8365}"/>
                                            </p:graphicEl>
                                          </p:spTgt>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
                                            <p:graphicEl>
                                              <a:dgm id="{8D123ABA-0725-42EA-B823-0CA86321431A}"/>
                                            </p:graphicEl>
                                          </p:spTgt>
                                        </p:tgtEl>
                                        <p:attrNameLst>
                                          <p:attrName>style.visibility</p:attrName>
                                        </p:attrNameLst>
                                      </p:cBhvr>
                                      <p:to>
                                        <p:strVal val="visible"/>
                                      </p:to>
                                    </p:set>
                                    <p:animEffect transition="in" filter="fade">
                                      <p:cBhvr>
                                        <p:cTn id="91" dur="1000"/>
                                        <p:tgtEl>
                                          <p:spTgt spid="4">
                                            <p:graphicEl>
                                              <a:dgm id="{8D123ABA-0725-42EA-B823-0CA86321431A}"/>
                                            </p:graphicEl>
                                          </p:spTgt>
                                        </p:tgtEl>
                                      </p:cBhvr>
                                    </p:animEffect>
                                    <p:anim calcmode="lin" valueType="num">
                                      <p:cBhvr>
                                        <p:cTn id="92" dur="1000" fill="hold"/>
                                        <p:tgtEl>
                                          <p:spTgt spid="4">
                                            <p:graphicEl>
                                              <a:dgm id="{8D123ABA-0725-42EA-B823-0CA86321431A}"/>
                                            </p:graphicEl>
                                          </p:spTgt>
                                        </p:tgtEl>
                                        <p:attrNameLst>
                                          <p:attrName>ppt_x</p:attrName>
                                        </p:attrNameLst>
                                      </p:cBhvr>
                                      <p:tavLst>
                                        <p:tav tm="0">
                                          <p:val>
                                            <p:strVal val="#ppt_x"/>
                                          </p:val>
                                        </p:tav>
                                        <p:tav tm="100000">
                                          <p:val>
                                            <p:strVal val="#ppt_x"/>
                                          </p:val>
                                        </p:tav>
                                      </p:tavLst>
                                    </p:anim>
                                    <p:anim calcmode="lin" valueType="num">
                                      <p:cBhvr>
                                        <p:cTn id="93" dur="1000" fill="hold"/>
                                        <p:tgtEl>
                                          <p:spTgt spid="4">
                                            <p:graphicEl>
                                              <a:dgm id="{8D123ABA-0725-42EA-B823-0CA86321431A}"/>
                                            </p:graphic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
                                            <p:graphicEl>
                                              <a:dgm id="{E177A0D6-C73F-4D6B-A1CF-8553F4FE7BE8}"/>
                                            </p:graphicEl>
                                          </p:spTgt>
                                        </p:tgtEl>
                                        <p:attrNameLst>
                                          <p:attrName>style.visibility</p:attrName>
                                        </p:attrNameLst>
                                      </p:cBhvr>
                                      <p:to>
                                        <p:strVal val="visible"/>
                                      </p:to>
                                    </p:set>
                                    <p:animEffect transition="in" filter="fade">
                                      <p:cBhvr>
                                        <p:cTn id="96" dur="1000"/>
                                        <p:tgtEl>
                                          <p:spTgt spid="4">
                                            <p:graphicEl>
                                              <a:dgm id="{E177A0D6-C73F-4D6B-A1CF-8553F4FE7BE8}"/>
                                            </p:graphicEl>
                                          </p:spTgt>
                                        </p:tgtEl>
                                      </p:cBhvr>
                                    </p:animEffect>
                                    <p:anim calcmode="lin" valueType="num">
                                      <p:cBhvr>
                                        <p:cTn id="97" dur="1000" fill="hold"/>
                                        <p:tgtEl>
                                          <p:spTgt spid="4">
                                            <p:graphicEl>
                                              <a:dgm id="{E177A0D6-C73F-4D6B-A1CF-8553F4FE7BE8}"/>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E177A0D6-C73F-4D6B-A1CF-8553F4FE7BE8}"/>
                                            </p:graphicEl>
                                          </p:spTgt>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4">
                                            <p:graphicEl>
                                              <a:dgm id="{252E48D8-B53A-4B05-A2D2-0E8CBCFED8DD}"/>
                                            </p:graphicEl>
                                          </p:spTgt>
                                        </p:tgtEl>
                                        <p:attrNameLst>
                                          <p:attrName>style.visibility</p:attrName>
                                        </p:attrNameLst>
                                      </p:cBhvr>
                                      <p:to>
                                        <p:strVal val="visible"/>
                                      </p:to>
                                    </p:set>
                                    <p:animEffect transition="in" filter="fade">
                                      <p:cBhvr>
                                        <p:cTn id="101" dur="1000"/>
                                        <p:tgtEl>
                                          <p:spTgt spid="4">
                                            <p:graphicEl>
                                              <a:dgm id="{252E48D8-B53A-4B05-A2D2-0E8CBCFED8DD}"/>
                                            </p:graphicEl>
                                          </p:spTgt>
                                        </p:tgtEl>
                                      </p:cBhvr>
                                    </p:animEffect>
                                    <p:anim calcmode="lin" valueType="num">
                                      <p:cBhvr>
                                        <p:cTn id="102" dur="1000" fill="hold"/>
                                        <p:tgtEl>
                                          <p:spTgt spid="4">
                                            <p:graphicEl>
                                              <a:dgm id="{252E48D8-B53A-4B05-A2D2-0E8CBCFED8DD}"/>
                                            </p:graphicEl>
                                          </p:spTgt>
                                        </p:tgtEl>
                                        <p:attrNameLst>
                                          <p:attrName>ppt_x</p:attrName>
                                        </p:attrNameLst>
                                      </p:cBhvr>
                                      <p:tavLst>
                                        <p:tav tm="0">
                                          <p:val>
                                            <p:strVal val="#ppt_x"/>
                                          </p:val>
                                        </p:tav>
                                        <p:tav tm="100000">
                                          <p:val>
                                            <p:strVal val="#ppt_x"/>
                                          </p:val>
                                        </p:tav>
                                      </p:tavLst>
                                    </p:anim>
                                    <p:anim calcmode="lin" valueType="num">
                                      <p:cBhvr>
                                        <p:cTn id="103" dur="1000" fill="hold"/>
                                        <p:tgtEl>
                                          <p:spTgt spid="4">
                                            <p:graphicEl>
                                              <a:dgm id="{252E48D8-B53A-4B05-A2D2-0E8CBCFED8DD}"/>
                                            </p:graphicEl>
                                          </p:spTgt>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
                                            <p:graphicEl>
                                              <a:dgm id="{0E44056B-7228-47E6-881A-7A731E941C5D}"/>
                                            </p:graphicEl>
                                          </p:spTgt>
                                        </p:tgtEl>
                                        <p:attrNameLst>
                                          <p:attrName>style.visibility</p:attrName>
                                        </p:attrNameLst>
                                      </p:cBhvr>
                                      <p:to>
                                        <p:strVal val="visible"/>
                                      </p:to>
                                    </p:set>
                                    <p:animEffect transition="in" filter="fade">
                                      <p:cBhvr>
                                        <p:cTn id="106" dur="1000"/>
                                        <p:tgtEl>
                                          <p:spTgt spid="4">
                                            <p:graphicEl>
                                              <a:dgm id="{0E44056B-7228-47E6-881A-7A731E941C5D}"/>
                                            </p:graphicEl>
                                          </p:spTgt>
                                        </p:tgtEl>
                                      </p:cBhvr>
                                    </p:animEffect>
                                    <p:anim calcmode="lin" valueType="num">
                                      <p:cBhvr>
                                        <p:cTn id="107" dur="1000" fill="hold"/>
                                        <p:tgtEl>
                                          <p:spTgt spid="4">
                                            <p:graphicEl>
                                              <a:dgm id="{0E44056B-7228-47E6-881A-7A731E941C5D}"/>
                                            </p:graphicEl>
                                          </p:spTgt>
                                        </p:tgtEl>
                                        <p:attrNameLst>
                                          <p:attrName>ppt_x</p:attrName>
                                        </p:attrNameLst>
                                      </p:cBhvr>
                                      <p:tavLst>
                                        <p:tav tm="0">
                                          <p:val>
                                            <p:strVal val="#ppt_x"/>
                                          </p:val>
                                        </p:tav>
                                        <p:tav tm="100000">
                                          <p:val>
                                            <p:strVal val="#ppt_x"/>
                                          </p:val>
                                        </p:tav>
                                      </p:tavLst>
                                    </p:anim>
                                    <p:anim calcmode="lin" valueType="num">
                                      <p:cBhvr>
                                        <p:cTn id="108" dur="1000" fill="hold"/>
                                        <p:tgtEl>
                                          <p:spTgt spid="4">
                                            <p:graphicEl>
                                              <a:dgm id="{0E44056B-7228-47E6-881A-7A731E941C5D}"/>
                                            </p:graphicEl>
                                          </p:spTgt>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
                                            <p:graphicEl>
                                              <a:dgm id="{600787F2-87CB-467D-BEF7-79BA49B6AE0E}"/>
                                            </p:graphicEl>
                                          </p:spTgt>
                                        </p:tgtEl>
                                        <p:attrNameLst>
                                          <p:attrName>style.visibility</p:attrName>
                                        </p:attrNameLst>
                                      </p:cBhvr>
                                      <p:to>
                                        <p:strVal val="visible"/>
                                      </p:to>
                                    </p:set>
                                    <p:animEffect transition="in" filter="fade">
                                      <p:cBhvr>
                                        <p:cTn id="111" dur="1000"/>
                                        <p:tgtEl>
                                          <p:spTgt spid="4">
                                            <p:graphicEl>
                                              <a:dgm id="{600787F2-87CB-467D-BEF7-79BA49B6AE0E}"/>
                                            </p:graphicEl>
                                          </p:spTgt>
                                        </p:tgtEl>
                                      </p:cBhvr>
                                    </p:animEffect>
                                    <p:anim calcmode="lin" valueType="num">
                                      <p:cBhvr>
                                        <p:cTn id="112" dur="1000" fill="hold"/>
                                        <p:tgtEl>
                                          <p:spTgt spid="4">
                                            <p:graphicEl>
                                              <a:dgm id="{600787F2-87CB-467D-BEF7-79BA49B6AE0E}"/>
                                            </p:graphicEl>
                                          </p:spTgt>
                                        </p:tgtEl>
                                        <p:attrNameLst>
                                          <p:attrName>ppt_x</p:attrName>
                                        </p:attrNameLst>
                                      </p:cBhvr>
                                      <p:tavLst>
                                        <p:tav tm="0">
                                          <p:val>
                                            <p:strVal val="#ppt_x"/>
                                          </p:val>
                                        </p:tav>
                                        <p:tav tm="100000">
                                          <p:val>
                                            <p:strVal val="#ppt_x"/>
                                          </p:val>
                                        </p:tav>
                                      </p:tavLst>
                                    </p:anim>
                                    <p:anim calcmode="lin" valueType="num">
                                      <p:cBhvr>
                                        <p:cTn id="113" dur="1000" fill="hold"/>
                                        <p:tgtEl>
                                          <p:spTgt spid="4">
                                            <p:graphicEl>
                                              <a:dgm id="{600787F2-87CB-467D-BEF7-79BA49B6AE0E}"/>
                                            </p:graphicEl>
                                          </p:spTgt>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4">
                                            <p:graphicEl>
                                              <a:dgm id="{27F561CA-47E8-49C2-BFD7-38E9989D1A90}"/>
                                            </p:graphicEl>
                                          </p:spTgt>
                                        </p:tgtEl>
                                        <p:attrNameLst>
                                          <p:attrName>style.visibility</p:attrName>
                                        </p:attrNameLst>
                                      </p:cBhvr>
                                      <p:to>
                                        <p:strVal val="visible"/>
                                      </p:to>
                                    </p:set>
                                    <p:animEffect transition="in" filter="fade">
                                      <p:cBhvr>
                                        <p:cTn id="116" dur="1000"/>
                                        <p:tgtEl>
                                          <p:spTgt spid="4">
                                            <p:graphicEl>
                                              <a:dgm id="{27F561CA-47E8-49C2-BFD7-38E9989D1A90}"/>
                                            </p:graphicEl>
                                          </p:spTgt>
                                        </p:tgtEl>
                                      </p:cBhvr>
                                    </p:animEffect>
                                    <p:anim calcmode="lin" valueType="num">
                                      <p:cBhvr>
                                        <p:cTn id="117" dur="1000" fill="hold"/>
                                        <p:tgtEl>
                                          <p:spTgt spid="4">
                                            <p:graphicEl>
                                              <a:dgm id="{27F561CA-47E8-49C2-BFD7-38E9989D1A90}"/>
                                            </p:graphicEl>
                                          </p:spTgt>
                                        </p:tgtEl>
                                        <p:attrNameLst>
                                          <p:attrName>ppt_x</p:attrName>
                                        </p:attrNameLst>
                                      </p:cBhvr>
                                      <p:tavLst>
                                        <p:tav tm="0">
                                          <p:val>
                                            <p:strVal val="#ppt_x"/>
                                          </p:val>
                                        </p:tav>
                                        <p:tav tm="100000">
                                          <p:val>
                                            <p:strVal val="#ppt_x"/>
                                          </p:val>
                                        </p:tav>
                                      </p:tavLst>
                                    </p:anim>
                                    <p:anim calcmode="lin" valueType="num">
                                      <p:cBhvr>
                                        <p:cTn id="118" dur="1000" fill="hold"/>
                                        <p:tgtEl>
                                          <p:spTgt spid="4">
                                            <p:graphicEl>
                                              <a:dgm id="{27F561CA-47E8-49C2-BFD7-38E9989D1A90}"/>
                                            </p:graphicEl>
                                          </p:spTgt>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4">
                                            <p:graphicEl>
                                              <a:dgm id="{53C8DD51-9101-4E4E-BF31-53C2EB29992B}"/>
                                            </p:graphicEl>
                                          </p:spTgt>
                                        </p:tgtEl>
                                        <p:attrNameLst>
                                          <p:attrName>style.visibility</p:attrName>
                                        </p:attrNameLst>
                                      </p:cBhvr>
                                      <p:to>
                                        <p:strVal val="visible"/>
                                      </p:to>
                                    </p:set>
                                    <p:animEffect transition="in" filter="fade">
                                      <p:cBhvr>
                                        <p:cTn id="121" dur="1000"/>
                                        <p:tgtEl>
                                          <p:spTgt spid="4">
                                            <p:graphicEl>
                                              <a:dgm id="{53C8DD51-9101-4E4E-BF31-53C2EB29992B}"/>
                                            </p:graphicEl>
                                          </p:spTgt>
                                        </p:tgtEl>
                                      </p:cBhvr>
                                    </p:animEffect>
                                    <p:anim calcmode="lin" valueType="num">
                                      <p:cBhvr>
                                        <p:cTn id="122" dur="1000" fill="hold"/>
                                        <p:tgtEl>
                                          <p:spTgt spid="4">
                                            <p:graphicEl>
                                              <a:dgm id="{53C8DD51-9101-4E4E-BF31-53C2EB29992B}"/>
                                            </p:graphicEl>
                                          </p:spTgt>
                                        </p:tgtEl>
                                        <p:attrNameLst>
                                          <p:attrName>ppt_x</p:attrName>
                                        </p:attrNameLst>
                                      </p:cBhvr>
                                      <p:tavLst>
                                        <p:tav tm="0">
                                          <p:val>
                                            <p:strVal val="#ppt_x"/>
                                          </p:val>
                                        </p:tav>
                                        <p:tav tm="100000">
                                          <p:val>
                                            <p:strVal val="#ppt_x"/>
                                          </p:val>
                                        </p:tav>
                                      </p:tavLst>
                                    </p:anim>
                                    <p:anim calcmode="lin" valueType="num">
                                      <p:cBhvr>
                                        <p:cTn id="123" dur="1000" fill="hold"/>
                                        <p:tgtEl>
                                          <p:spTgt spid="4">
                                            <p:graphicEl>
                                              <a:dgm id="{53C8DD51-9101-4E4E-BF31-53C2EB29992B}"/>
                                            </p:graphicEl>
                                          </p:spTgt>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4">
                                            <p:graphicEl>
                                              <a:dgm id="{212D678F-F0CB-41EA-936D-06A76A6AEB24}"/>
                                            </p:graphicEl>
                                          </p:spTgt>
                                        </p:tgtEl>
                                        <p:attrNameLst>
                                          <p:attrName>style.visibility</p:attrName>
                                        </p:attrNameLst>
                                      </p:cBhvr>
                                      <p:to>
                                        <p:strVal val="visible"/>
                                      </p:to>
                                    </p:set>
                                    <p:animEffect transition="in" filter="fade">
                                      <p:cBhvr>
                                        <p:cTn id="126" dur="1000"/>
                                        <p:tgtEl>
                                          <p:spTgt spid="4">
                                            <p:graphicEl>
                                              <a:dgm id="{212D678F-F0CB-41EA-936D-06A76A6AEB24}"/>
                                            </p:graphicEl>
                                          </p:spTgt>
                                        </p:tgtEl>
                                      </p:cBhvr>
                                    </p:animEffect>
                                    <p:anim calcmode="lin" valueType="num">
                                      <p:cBhvr>
                                        <p:cTn id="127" dur="1000" fill="hold"/>
                                        <p:tgtEl>
                                          <p:spTgt spid="4">
                                            <p:graphicEl>
                                              <a:dgm id="{212D678F-F0CB-41EA-936D-06A76A6AEB24}"/>
                                            </p:graphicEl>
                                          </p:spTgt>
                                        </p:tgtEl>
                                        <p:attrNameLst>
                                          <p:attrName>ppt_x</p:attrName>
                                        </p:attrNameLst>
                                      </p:cBhvr>
                                      <p:tavLst>
                                        <p:tav tm="0">
                                          <p:val>
                                            <p:strVal val="#ppt_x"/>
                                          </p:val>
                                        </p:tav>
                                        <p:tav tm="100000">
                                          <p:val>
                                            <p:strVal val="#ppt_x"/>
                                          </p:val>
                                        </p:tav>
                                      </p:tavLst>
                                    </p:anim>
                                    <p:anim calcmode="lin" valueType="num">
                                      <p:cBhvr>
                                        <p:cTn id="128" dur="1000" fill="hold"/>
                                        <p:tgtEl>
                                          <p:spTgt spid="4">
                                            <p:graphicEl>
                                              <a:dgm id="{212D678F-F0CB-41EA-936D-06A76A6AEB24}"/>
                                            </p:graphicEl>
                                          </p:spTgt>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4">
                                            <p:graphicEl>
                                              <a:dgm id="{43C594FF-105D-4D15-8016-A4968C6DE1DC}"/>
                                            </p:graphicEl>
                                          </p:spTgt>
                                        </p:tgtEl>
                                        <p:attrNameLst>
                                          <p:attrName>style.visibility</p:attrName>
                                        </p:attrNameLst>
                                      </p:cBhvr>
                                      <p:to>
                                        <p:strVal val="visible"/>
                                      </p:to>
                                    </p:set>
                                    <p:animEffect transition="in" filter="fade">
                                      <p:cBhvr>
                                        <p:cTn id="131" dur="1000"/>
                                        <p:tgtEl>
                                          <p:spTgt spid="4">
                                            <p:graphicEl>
                                              <a:dgm id="{43C594FF-105D-4D15-8016-A4968C6DE1DC}"/>
                                            </p:graphicEl>
                                          </p:spTgt>
                                        </p:tgtEl>
                                      </p:cBhvr>
                                    </p:animEffect>
                                    <p:anim calcmode="lin" valueType="num">
                                      <p:cBhvr>
                                        <p:cTn id="132" dur="1000" fill="hold"/>
                                        <p:tgtEl>
                                          <p:spTgt spid="4">
                                            <p:graphicEl>
                                              <a:dgm id="{43C594FF-105D-4D15-8016-A4968C6DE1DC}"/>
                                            </p:graphicEl>
                                          </p:spTgt>
                                        </p:tgtEl>
                                        <p:attrNameLst>
                                          <p:attrName>ppt_x</p:attrName>
                                        </p:attrNameLst>
                                      </p:cBhvr>
                                      <p:tavLst>
                                        <p:tav tm="0">
                                          <p:val>
                                            <p:strVal val="#ppt_x"/>
                                          </p:val>
                                        </p:tav>
                                        <p:tav tm="100000">
                                          <p:val>
                                            <p:strVal val="#ppt_x"/>
                                          </p:val>
                                        </p:tav>
                                      </p:tavLst>
                                    </p:anim>
                                    <p:anim calcmode="lin" valueType="num">
                                      <p:cBhvr>
                                        <p:cTn id="133" dur="1000" fill="hold"/>
                                        <p:tgtEl>
                                          <p:spTgt spid="4">
                                            <p:graphicEl>
                                              <a:dgm id="{43C594FF-105D-4D15-8016-A4968C6DE1DC}"/>
                                            </p:graphicEl>
                                          </p:spTgt>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4">
                                            <p:graphicEl>
                                              <a:dgm id="{34ACD190-9D20-456B-893C-A53B10C1547B}"/>
                                            </p:graphicEl>
                                          </p:spTgt>
                                        </p:tgtEl>
                                        <p:attrNameLst>
                                          <p:attrName>style.visibility</p:attrName>
                                        </p:attrNameLst>
                                      </p:cBhvr>
                                      <p:to>
                                        <p:strVal val="visible"/>
                                      </p:to>
                                    </p:set>
                                    <p:animEffect transition="in" filter="fade">
                                      <p:cBhvr>
                                        <p:cTn id="136" dur="1000"/>
                                        <p:tgtEl>
                                          <p:spTgt spid="4">
                                            <p:graphicEl>
                                              <a:dgm id="{34ACD190-9D20-456B-893C-A53B10C1547B}"/>
                                            </p:graphicEl>
                                          </p:spTgt>
                                        </p:tgtEl>
                                      </p:cBhvr>
                                    </p:animEffect>
                                    <p:anim calcmode="lin" valueType="num">
                                      <p:cBhvr>
                                        <p:cTn id="137" dur="1000" fill="hold"/>
                                        <p:tgtEl>
                                          <p:spTgt spid="4">
                                            <p:graphicEl>
                                              <a:dgm id="{34ACD190-9D20-456B-893C-A53B10C1547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34ACD190-9D20-456B-893C-A53B10C1547B}"/>
                                            </p:graphicEl>
                                          </p:spTgt>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4">
                                            <p:graphicEl>
                                              <a:dgm id="{7F5CDE19-85C5-4E35-8250-320F7DFAA13A}"/>
                                            </p:graphicEl>
                                          </p:spTgt>
                                        </p:tgtEl>
                                        <p:attrNameLst>
                                          <p:attrName>style.visibility</p:attrName>
                                        </p:attrNameLst>
                                      </p:cBhvr>
                                      <p:to>
                                        <p:strVal val="visible"/>
                                      </p:to>
                                    </p:set>
                                    <p:animEffect transition="in" filter="fade">
                                      <p:cBhvr>
                                        <p:cTn id="141" dur="1000"/>
                                        <p:tgtEl>
                                          <p:spTgt spid="4">
                                            <p:graphicEl>
                                              <a:dgm id="{7F5CDE19-85C5-4E35-8250-320F7DFAA13A}"/>
                                            </p:graphicEl>
                                          </p:spTgt>
                                        </p:tgtEl>
                                      </p:cBhvr>
                                    </p:animEffect>
                                    <p:anim calcmode="lin" valueType="num">
                                      <p:cBhvr>
                                        <p:cTn id="142" dur="1000" fill="hold"/>
                                        <p:tgtEl>
                                          <p:spTgt spid="4">
                                            <p:graphicEl>
                                              <a:dgm id="{7F5CDE19-85C5-4E35-8250-320F7DFAA13A}"/>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7F5CDE19-85C5-4E35-8250-320F7DFAA13A}"/>
                                            </p:graphicEl>
                                          </p:spTgt>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4">
                                            <p:graphicEl>
                                              <a:dgm id="{B2406A51-CA54-4B3E-B69D-DC3C2766D66A}"/>
                                            </p:graphicEl>
                                          </p:spTgt>
                                        </p:tgtEl>
                                        <p:attrNameLst>
                                          <p:attrName>style.visibility</p:attrName>
                                        </p:attrNameLst>
                                      </p:cBhvr>
                                      <p:to>
                                        <p:strVal val="visible"/>
                                      </p:to>
                                    </p:set>
                                    <p:animEffect transition="in" filter="fade">
                                      <p:cBhvr>
                                        <p:cTn id="146" dur="1000"/>
                                        <p:tgtEl>
                                          <p:spTgt spid="4">
                                            <p:graphicEl>
                                              <a:dgm id="{B2406A51-CA54-4B3E-B69D-DC3C2766D66A}"/>
                                            </p:graphicEl>
                                          </p:spTgt>
                                        </p:tgtEl>
                                      </p:cBhvr>
                                    </p:animEffect>
                                    <p:anim calcmode="lin" valueType="num">
                                      <p:cBhvr>
                                        <p:cTn id="147" dur="1000" fill="hold"/>
                                        <p:tgtEl>
                                          <p:spTgt spid="4">
                                            <p:graphicEl>
                                              <a:dgm id="{B2406A51-CA54-4B3E-B69D-DC3C2766D66A}"/>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B2406A51-CA54-4B3E-B69D-DC3C2766D66A}"/>
                                            </p:graphicEl>
                                          </p:spTgt>
                                        </p:tgtEl>
                                        <p:attrNameLst>
                                          <p:attrName>ppt_y</p:attrName>
                                        </p:attrNameLst>
                                      </p:cBhvr>
                                      <p:tavLst>
                                        <p:tav tm="0">
                                          <p:val>
                                            <p:strVal val="#ppt_y+.1"/>
                                          </p:val>
                                        </p:tav>
                                        <p:tav tm="100000">
                                          <p:val>
                                            <p:strVal val="#ppt_y"/>
                                          </p:val>
                                        </p:tav>
                                      </p:tavLst>
                                    </p:anim>
                                  </p:childTnLst>
                                </p:cTn>
                              </p:par>
                              <p:par>
                                <p:cTn id="149" presetID="42" presetClass="entr" presetSubtype="0" fill="hold" grpId="0" nodeType="withEffect">
                                  <p:stCondLst>
                                    <p:cond delay="0"/>
                                  </p:stCondLst>
                                  <p:childTnLst>
                                    <p:set>
                                      <p:cBhvr>
                                        <p:cTn id="150" dur="1" fill="hold">
                                          <p:stCondLst>
                                            <p:cond delay="0"/>
                                          </p:stCondLst>
                                        </p:cTn>
                                        <p:tgtEl>
                                          <p:spTgt spid="4">
                                            <p:graphicEl>
                                              <a:dgm id="{C83CA38F-6C7E-42D2-8493-B7EAF6F67F21}"/>
                                            </p:graphicEl>
                                          </p:spTgt>
                                        </p:tgtEl>
                                        <p:attrNameLst>
                                          <p:attrName>style.visibility</p:attrName>
                                        </p:attrNameLst>
                                      </p:cBhvr>
                                      <p:to>
                                        <p:strVal val="visible"/>
                                      </p:to>
                                    </p:set>
                                    <p:animEffect transition="in" filter="fade">
                                      <p:cBhvr>
                                        <p:cTn id="151" dur="1000"/>
                                        <p:tgtEl>
                                          <p:spTgt spid="4">
                                            <p:graphicEl>
                                              <a:dgm id="{C83CA38F-6C7E-42D2-8493-B7EAF6F67F21}"/>
                                            </p:graphicEl>
                                          </p:spTgt>
                                        </p:tgtEl>
                                      </p:cBhvr>
                                    </p:animEffect>
                                    <p:anim calcmode="lin" valueType="num">
                                      <p:cBhvr>
                                        <p:cTn id="152" dur="1000" fill="hold"/>
                                        <p:tgtEl>
                                          <p:spTgt spid="4">
                                            <p:graphicEl>
                                              <a:dgm id="{C83CA38F-6C7E-42D2-8493-B7EAF6F67F21}"/>
                                            </p:graphicEl>
                                          </p:spTgt>
                                        </p:tgtEl>
                                        <p:attrNameLst>
                                          <p:attrName>ppt_x</p:attrName>
                                        </p:attrNameLst>
                                      </p:cBhvr>
                                      <p:tavLst>
                                        <p:tav tm="0">
                                          <p:val>
                                            <p:strVal val="#ppt_x"/>
                                          </p:val>
                                        </p:tav>
                                        <p:tav tm="100000">
                                          <p:val>
                                            <p:strVal val="#ppt_x"/>
                                          </p:val>
                                        </p:tav>
                                      </p:tavLst>
                                    </p:anim>
                                    <p:anim calcmode="lin" valueType="num">
                                      <p:cBhvr>
                                        <p:cTn id="153" dur="1000" fill="hold"/>
                                        <p:tgtEl>
                                          <p:spTgt spid="4">
                                            <p:graphicEl>
                                              <a:dgm id="{C83CA38F-6C7E-42D2-8493-B7EAF6F67F21}"/>
                                            </p:graphicEl>
                                          </p:spTgt>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4">
                                            <p:graphicEl>
                                              <a:dgm id="{92BAE777-7AB4-403A-9960-1F371FCD9C68}"/>
                                            </p:graphicEl>
                                          </p:spTgt>
                                        </p:tgtEl>
                                        <p:attrNameLst>
                                          <p:attrName>style.visibility</p:attrName>
                                        </p:attrNameLst>
                                      </p:cBhvr>
                                      <p:to>
                                        <p:strVal val="visible"/>
                                      </p:to>
                                    </p:set>
                                    <p:animEffect transition="in" filter="fade">
                                      <p:cBhvr>
                                        <p:cTn id="156" dur="1000"/>
                                        <p:tgtEl>
                                          <p:spTgt spid="4">
                                            <p:graphicEl>
                                              <a:dgm id="{92BAE777-7AB4-403A-9960-1F371FCD9C68}"/>
                                            </p:graphicEl>
                                          </p:spTgt>
                                        </p:tgtEl>
                                      </p:cBhvr>
                                    </p:animEffect>
                                    <p:anim calcmode="lin" valueType="num">
                                      <p:cBhvr>
                                        <p:cTn id="157" dur="1000" fill="hold"/>
                                        <p:tgtEl>
                                          <p:spTgt spid="4">
                                            <p:graphicEl>
                                              <a:dgm id="{92BAE777-7AB4-403A-9960-1F371FCD9C68}"/>
                                            </p:graphicEl>
                                          </p:spTgt>
                                        </p:tgtEl>
                                        <p:attrNameLst>
                                          <p:attrName>ppt_x</p:attrName>
                                        </p:attrNameLst>
                                      </p:cBhvr>
                                      <p:tavLst>
                                        <p:tav tm="0">
                                          <p:val>
                                            <p:strVal val="#ppt_x"/>
                                          </p:val>
                                        </p:tav>
                                        <p:tav tm="100000">
                                          <p:val>
                                            <p:strVal val="#ppt_x"/>
                                          </p:val>
                                        </p:tav>
                                      </p:tavLst>
                                    </p:anim>
                                    <p:anim calcmode="lin" valueType="num">
                                      <p:cBhvr>
                                        <p:cTn id="158" dur="1000" fill="hold"/>
                                        <p:tgtEl>
                                          <p:spTgt spid="4">
                                            <p:graphicEl>
                                              <a:dgm id="{92BAE777-7AB4-403A-9960-1F371FCD9C68}"/>
                                            </p:graphicEl>
                                          </p:spTgt>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4">
                                            <p:graphicEl>
                                              <a:dgm id="{A4E2C500-61D8-407E-9348-4D451504D023}"/>
                                            </p:graphicEl>
                                          </p:spTgt>
                                        </p:tgtEl>
                                        <p:attrNameLst>
                                          <p:attrName>style.visibility</p:attrName>
                                        </p:attrNameLst>
                                      </p:cBhvr>
                                      <p:to>
                                        <p:strVal val="visible"/>
                                      </p:to>
                                    </p:set>
                                    <p:animEffect transition="in" filter="fade">
                                      <p:cBhvr>
                                        <p:cTn id="161" dur="1000"/>
                                        <p:tgtEl>
                                          <p:spTgt spid="4">
                                            <p:graphicEl>
                                              <a:dgm id="{A4E2C500-61D8-407E-9348-4D451504D023}"/>
                                            </p:graphicEl>
                                          </p:spTgt>
                                        </p:tgtEl>
                                      </p:cBhvr>
                                    </p:animEffect>
                                    <p:anim calcmode="lin" valueType="num">
                                      <p:cBhvr>
                                        <p:cTn id="162" dur="1000" fill="hold"/>
                                        <p:tgtEl>
                                          <p:spTgt spid="4">
                                            <p:graphicEl>
                                              <a:dgm id="{A4E2C500-61D8-407E-9348-4D451504D023}"/>
                                            </p:graphicEl>
                                          </p:spTgt>
                                        </p:tgtEl>
                                        <p:attrNameLst>
                                          <p:attrName>ppt_x</p:attrName>
                                        </p:attrNameLst>
                                      </p:cBhvr>
                                      <p:tavLst>
                                        <p:tav tm="0">
                                          <p:val>
                                            <p:strVal val="#ppt_x"/>
                                          </p:val>
                                        </p:tav>
                                        <p:tav tm="100000">
                                          <p:val>
                                            <p:strVal val="#ppt_x"/>
                                          </p:val>
                                        </p:tav>
                                      </p:tavLst>
                                    </p:anim>
                                    <p:anim calcmode="lin" valueType="num">
                                      <p:cBhvr>
                                        <p:cTn id="163" dur="1000" fill="hold"/>
                                        <p:tgtEl>
                                          <p:spTgt spid="4">
                                            <p:graphicEl>
                                              <a:dgm id="{A4E2C500-61D8-407E-9348-4D451504D023}"/>
                                            </p:graphicEl>
                                          </p:spTgt>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4">
                                            <p:graphicEl>
                                              <a:dgm id="{DD118BF2-FE6F-493D-9FCF-E8D5A9897FE7}"/>
                                            </p:graphicEl>
                                          </p:spTgt>
                                        </p:tgtEl>
                                        <p:attrNameLst>
                                          <p:attrName>style.visibility</p:attrName>
                                        </p:attrNameLst>
                                      </p:cBhvr>
                                      <p:to>
                                        <p:strVal val="visible"/>
                                      </p:to>
                                    </p:set>
                                    <p:animEffect transition="in" filter="fade">
                                      <p:cBhvr>
                                        <p:cTn id="166" dur="1000"/>
                                        <p:tgtEl>
                                          <p:spTgt spid="4">
                                            <p:graphicEl>
                                              <a:dgm id="{DD118BF2-FE6F-493D-9FCF-E8D5A9897FE7}"/>
                                            </p:graphicEl>
                                          </p:spTgt>
                                        </p:tgtEl>
                                      </p:cBhvr>
                                    </p:animEffect>
                                    <p:anim calcmode="lin" valueType="num">
                                      <p:cBhvr>
                                        <p:cTn id="167" dur="1000" fill="hold"/>
                                        <p:tgtEl>
                                          <p:spTgt spid="4">
                                            <p:graphicEl>
                                              <a:dgm id="{DD118BF2-FE6F-493D-9FCF-E8D5A9897FE7}"/>
                                            </p:graphicEl>
                                          </p:spTgt>
                                        </p:tgtEl>
                                        <p:attrNameLst>
                                          <p:attrName>ppt_x</p:attrName>
                                        </p:attrNameLst>
                                      </p:cBhvr>
                                      <p:tavLst>
                                        <p:tav tm="0">
                                          <p:val>
                                            <p:strVal val="#ppt_x"/>
                                          </p:val>
                                        </p:tav>
                                        <p:tav tm="100000">
                                          <p:val>
                                            <p:strVal val="#ppt_x"/>
                                          </p:val>
                                        </p:tav>
                                      </p:tavLst>
                                    </p:anim>
                                    <p:anim calcmode="lin" valueType="num">
                                      <p:cBhvr>
                                        <p:cTn id="168" dur="1000" fill="hold"/>
                                        <p:tgtEl>
                                          <p:spTgt spid="4">
                                            <p:graphicEl>
                                              <a:dgm id="{DD118BF2-FE6F-493D-9FCF-E8D5A9897FE7}"/>
                                            </p:graphicEl>
                                          </p:spTgt>
                                        </p:tgtEl>
                                        <p:attrNameLst>
                                          <p:attrName>ppt_y</p:attrName>
                                        </p:attrNameLst>
                                      </p:cBhvr>
                                      <p:tavLst>
                                        <p:tav tm="0">
                                          <p:val>
                                            <p:strVal val="#ppt_y+.1"/>
                                          </p:val>
                                        </p:tav>
                                        <p:tav tm="100000">
                                          <p:val>
                                            <p:strVal val="#ppt_y"/>
                                          </p:val>
                                        </p:tav>
                                      </p:tavLst>
                                    </p:anim>
                                  </p:childTnLst>
                                </p:cTn>
                              </p:par>
                              <p:par>
                                <p:cTn id="169" presetID="42" presetClass="entr" presetSubtype="0" fill="hold" grpId="0" nodeType="withEffect">
                                  <p:stCondLst>
                                    <p:cond delay="0"/>
                                  </p:stCondLst>
                                  <p:childTnLst>
                                    <p:set>
                                      <p:cBhvr>
                                        <p:cTn id="170" dur="1" fill="hold">
                                          <p:stCondLst>
                                            <p:cond delay="0"/>
                                          </p:stCondLst>
                                        </p:cTn>
                                        <p:tgtEl>
                                          <p:spTgt spid="4">
                                            <p:graphicEl>
                                              <a:dgm id="{B8D99412-5475-41AC-8427-E33D6878E766}"/>
                                            </p:graphicEl>
                                          </p:spTgt>
                                        </p:tgtEl>
                                        <p:attrNameLst>
                                          <p:attrName>style.visibility</p:attrName>
                                        </p:attrNameLst>
                                      </p:cBhvr>
                                      <p:to>
                                        <p:strVal val="visible"/>
                                      </p:to>
                                    </p:set>
                                    <p:animEffect transition="in" filter="fade">
                                      <p:cBhvr>
                                        <p:cTn id="171" dur="1000"/>
                                        <p:tgtEl>
                                          <p:spTgt spid="4">
                                            <p:graphicEl>
                                              <a:dgm id="{B8D99412-5475-41AC-8427-E33D6878E766}"/>
                                            </p:graphicEl>
                                          </p:spTgt>
                                        </p:tgtEl>
                                      </p:cBhvr>
                                    </p:animEffect>
                                    <p:anim calcmode="lin" valueType="num">
                                      <p:cBhvr>
                                        <p:cTn id="172" dur="1000" fill="hold"/>
                                        <p:tgtEl>
                                          <p:spTgt spid="4">
                                            <p:graphicEl>
                                              <a:dgm id="{B8D99412-5475-41AC-8427-E33D6878E766}"/>
                                            </p:graphicEl>
                                          </p:spTgt>
                                        </p:tgtEl>
                                        <p:attrNameLst>
                                          <p:attrName>ppt_x</p:attrName>
                                        </p:attrNameLst>
                                      </p:cBhvr>
                                      <p:tavLst>
                                        <p:tav tm="0">
                                          <p:val>
                                            <p:strVal val="#ppt_x"/>
                                          </p:val>
                                        </p:tav>
                                        <p:tav tm="100000">
                                          <p:val>
                                            <p:strVal val="#ppt_x"/>
                                          </p:val>
                                        </p:tav>
                                      </p:tavLst>
                                    </p:anim>
                                    <p:anim calcmode="lin" valueType="num">
                                      <p:cBhvr>
                                        <p:cTn id="173" dur="1000" fill="hold"/>
                                        <p:tgtEl>
                                          <p:spTgt spid="4">
                                            <p:graphicEl>
                                              <a:dgm id="{B8D99412-5475-41AC-8427-E33D6878E766}"/>
                                            </p:graphicEl>
                                          </p:spTgt>
                                        </p:tgtEl>
                                        <p:attrNameLst>
                                          <p:attrName>ppt_y</p:attrName>
                                        </p:attrNameLst>
                                      </p:cBhvr>
                                      <p:tavLst>
                                        <p:tav tm="0">
                                          <p:val>
                                            <p:strVal val="#ppt_y+.1"/>
                                          </p:val>
                                        </p:tav>
                                        <p:tav tm="100000">
                                          <p:val>
                                            <p:strVal val="#ppt_y"/>
                                          </p:val>
                                        </p:tav>
                                      </p:tavLst>
                                    </p:anim>
                                  </p:childTnLst>
                                </p:cTn>
                              </p:par>
                              <p:par>
                                <p:cTn id="174" presetID="42" presetClass="entr" presetSubtype="0" fill="hold" grpId="0" nodeType="withEffect">
                                  <p:stCondLst>
                                    <p:cond delay="0"/>
                                  </p:stCondLst>
                                  <p:childTnLst>
                                    <p:set>
                                      <p:cBhvr>
                                        <p:cTn id="175" dur="1" fill="hold">
                                          <p:stCondLst>
                                            <p:cond delay="0"/>
                                          </p:stCondLst>
                                        </p:cTn>
                                        <p:tgtEl>
                                          <p:spTgt spid="4">
                                            <p:graphicEl>
                                              <a:dgm id="{B348DDCE-9161-4319-A6D1-B2797649BE39}"/>
                                            </p:graphicEl>
                                          </p:spTgt>
                                        </p:tgtEl>
                                        <p:attrNameLst>
                                          <p:attrName>style.visibility</p:attrName>
                                        </p:attrNameLst>
                                      </p:cBhvr>
                                      <p:to>
                                        <p:strVal val="visible"/>
                                      </p:to>
                                    </p:set>
                                    <p:animEffect transition="in" filter="fade">
                                      <p:cBhvr>
                                        <p:cTn id="176" dur="1000"/>
                                        <p:tgtEl>
                                          <p:spTgt spid="4">
                                            <p:graphicEl>
                                              <a:dgm id="{B348DDCE-9161-4319-A6D1-B2797649BE39}"/>
                                            </p:graphicEl>
                                          </p:spTgt>
                                        </p:tgtEl>
                                      </p:cBhvr>
                                    </p:animEffect>
                                    <p:anim calcmode="lin" valueType="num">
                                      <p:cBhvr>
                                        <p:cTn id="177" dur="1000" fill="hold"/>
                                        <p:tgtEl>
                                          <p:spTgt spid="4">
                                            <p:graphicEl>
                                              <a:dgm id="{B348DDCE-9161-4319-A6D1-B2797649BE39}"/>
                                            </p:graphicEl>
                                          </p:spTgt>
                                        </p:tgtEl>
                                        <p:attrNameLst>
                                          <p:attrName>ppt_x</p:attrName>
                                        </p:attrNameLst>
                                      </p:cBhvr>
                                      <p:tavLst>
                                        <p:tav tm="0">
                                          <p:val>
                                            <p:strVal val="#ppt_x"/>
                                          </p:val>
                                        </p:tav>
                                        <p:tav tm="100000">
                                          <p:val>
                                            <p:strVal val="#ppt_x"/>
                                          </p:val>
                                        </p:tav>
                                      </p:tavLst>
                                    </p:anim>
                                    <p:anim calcmode="lin" valueType="num">
                                      <p:cBhvr>
                                        <p:cTn id="178" dur="1000" fill="hold"/>
                                        <p:tgtEl>
                                          <p:spTgt spid="4">
                                            <p:graphicEl>
                                              <a:dgm id="{B348DDCE-9161-4319-A6D1-B2797649BE39}"/>
                                            </p:graphicEl>
                                          </p:spTgt>
                                        </p:tgtEl>
                                        <p:attrNameLst>
                                          <p:attrName>ppt_y</p:attrName>
                                        </p:attrNameLst>
                                      </p:cBhvr>
                                      <p:tavLst>
                                        <p:tav tm="0">
                                          <p:val>
                                            <p:strVal val="#ppt_y+.1"/>
                                          </p:val>
                                        </p:tav>
                                        <p:tav tm="100000">
                                          <p:val>
                                            <p:strVal val="#ppt_y"/>
                                          </p:val>
                                        </p:tav>
                                      </p:tavLst>
                                    </p:anim>
                                  </p:childTnLst>
                                </p:cTn>
                              </p:par>
                              <p:par>
                                <p:cTn id="179" presetID="42" presetClass="entr" presetSubtype="0" fill="hold" grpId="0" nodeType="withEffect">
                                  <p:stCondLst>
                                    <p:cond delay="0"/>
                                  </p:stCondLst>
                                  <p:childTnLst>
                                    <p:set>
                                      <p:cBhvr>
                                        <p:cTn id="180" dur="1" fill="hold">
                                          <p:stCondLst>
                                            <p:cond delay="0"/>
                                          </p:stCondLst>
                                        </p:cTn>
                                        <p:tgtEl>
                                          <p:spTgt spid="4">
                                            <p:graphicEl>
                                              <a:dgm id="{E51639FB-313C-4895-A9BD-A607B6945D05}"/>
                                            </p:graphicEl>
                                          </p:spTgt>
                                        </p:tgtEl>
                                        <p:attrNameLst>
                                          <p:attrName>style.visibility</p:attrName>
                                        </p:attrNameLst>
                                      </p:cBhvr>
                                      <p:to>
                                        <p:strVal val="visible"/>
                                      </p:to>
                                    </p:set>
                                    <p:animEffect transition="in" filter="fade">
                                      <p:cBhvr>
                                        <p:cTn id="181" dur="1000"/>
                                        <p:tgtEl>
                                          <p:spTgt spid="4">
                                            <p:graphicEl>
                                              <a:dgm id="{E51639FB-313C-4895-A9BD-A607B6945D05}"/>
                                            </p:graphicEl>
                                          </p:spTgt>
                                        </p:tgtEl>
                                      </p:cBhvr>
                                    </p:animEffect>
                                    <p:anim calcmode="lin" valueType="num">
                                      <p:cBhvr>
                                        <p:cTn id="182" dur="1000" fill="hold"/>
                                        <p:tgtEl>
                                          <p:spTgt spid="4">
                                            <p:graphicEl>
                                              <a:dgm id="{E51639FB-313C-4895-A9BD-A607B6945D05}"/>
                                            </p:graphicEl>
                                          </p:spTgt>
                                        </p:tgtEl>
                                        <p:attrNameLst>
                                          <p:attrName>ppt_x</p:attrName>
                                        </p:attrNameLst>
                                      </p:cBhvr>
                                      <p:tavLst>
                                        <p:tav tm="0">
                                          <p:val>
                                            <p:strVal val="#ppt_x"/>
                                          </p:val>
                                        </p:tav>
                                        <p:tav tm="100000">
                                          <p:val>
                                            <p:strVal val="#ppt_x"/>
                                          </p:val>
                                        </p:tav>
                                      </p:tavLst>
                                    </p:anim>
                                    <p:anim calcmode="lin" valueType="num">
                                      <p:cBhvr>
                                        <p:cTn id="183" dur="1000" fill="hold"/>
                                        <p:tgtEl>
                                          <p:spTgt spid="4">
                                            <p:graphicEl>
                                              <a:dgm id="{E51639FB-313C-4895-A9BD-A607B6945D05}"/>
                                            </p:graphicEl>
                                          </p:spTgt>
                                        </p:tgtEl>
                                        <p:attrNameLst>
                                          <p:attrName>ppt_y</p:attrName>
                                        </p:attrNameLst>
                                      </p:cBhvr>
                                      <p:tavLst>
                                        <p:tav tm="0">
                                          <p:val>
                                            <p:strVal val="#ppt_y+.1"/>
                                          </p:val>
                                        </p:tav>
                                        <p:tav tm="100000">
                                          <p:val>
                                            <p:strVal val="#ppt_y"/>
                                          </p:val>
                                        </p:tav>
                                      </p:tavLst>
                                    </p:anim>
                                  </p:childTnLst>
                                </p:cTn>
                              </p:par>
                              <p:par>
                                <p:cTn id="184" presetID="42" presetClass="entr" presetSubtype="0" fill="hold" grpId="0" nodeType="withEffect">
                                  <p:stCondLst>
                                    <p:cond delay="0"/>
                                  </p:stCondLst>
                                  <p:childTnLst>
                                    <p:set>
                                      <p:cBhvr>
                                        <p:cTn id="185" dur="1" fill="hold">
                                          <p:stCondLst>
                                            <p:cond delay="0"/>
                                          </p:stCondLst>
                                        </p:cTn>
                                        <p:tgtEl>
                                          <p:spTgt spid="4">
                                            <p:graphicEl>
                                              <a:dgm id="{2C303664-164E-4827-8A89-7BD156517184}"/>
                                            </p:graphicEl>
                                          </p:spTgt>
                                        </p:tgtEl>
                                        <p:attrNameLst>
                                          <p:attrName>style.visibility</p:attrName>
                                        </p:attrNameLst>
                                      </p:cBhvr>
                                      <p:to>
                                        <p:strVal val="visible"/>
                                      </p:to>
                                    </p:set>
                                    <p:animEffect transition="in" filter="fade">
                                      <p:cBhvr>
                                        <p:cTn id="186" dur="1000"/>
                                        <p:tgtEl>
                                          <p:spTgt spid="4">
                                            <p:graphicEl>
                                              <a:dgm id="{2C303664-164E-4827-8A89-7BD156517184}"/>
                                            </p:graphicEl>
                                          </p:spTgt>
                                        </p:tgtEl>
                                      </p:cBhvr>
                                    </p:animEffect>
                                    <p:anim calcmode="lin" valueType="num">
                                      <p:cBhvr>
                                        <p:cTn id="187" dur="1000" fill="hold"/>
                                        <p:tgtEl>
                                          <p:spTgt spid="4">
                                            <p:graphicEl>
                                              <a:dgm id="{2C303664-164E-4827-8A89-7BD156517184}"/>
                                            </p:graphicEl>
                                          </p:spTgt>
                                        </p:tgtEl>
                                        <p:attrNameLst>
                                          <p:attrName>ppt_x</p:attrName>
                                        </p:attrNameLst>
                                      </p:cBhvr>
                                      <p:tavLst>
                                        <p:tav tm="0">
                                          <p:val>
                                            <p:strVal val="#ppt_x"/>
                                          </p:val>
                                        </p:tav>
                                        <p:tav tm="100000">
                                          <p:val>
                                            <p:strVal val="#ppt_x"/>
                                          </p:val>
                                        </p:tav>
                                      </p:tavLst>
                                    </p:anim>
                                    <p:anim calcmode="lin" valueType="num">
                                      <p:cBhvr>
                                        <p:cTn id="188" dur="1000" fill="hold"/>
                                        <p:tgtEl>
                                          <p:spTgt spid="4">
                                            <p:graphicEl>
                                              <a:dgm id="{2C303664-164E-4827-8A89-7BD156517184}"/>
                                            </p:graphicEl>
                                          </p:spTgt>
                                        </p:tgtEl>
                                        <p:attrNameLst>
                                          <p:attrName>ppt_y</p:attrName>
                                        </p:attrNameLst>
                                      </p:cBhvr>
                                      <p:tavLst>
                                        <p:tav tm="0">
                                          <p:val>
                                            <p:strVal val="#ppt_y+.1"/>
                                          </p:val>
                                        </p:tav>
                                        <p:tav tm="100000">
                                          <p:val>
                                            <p:strVal val="#ppt_y"/>
                                          </p:val>
                                        </p:tav>
                                      </p:tavLst>
                                    </p:anim>
                                  </p:childTnLst>
                                </p:cTn>
                              </p:par>
                              <p:par>
                                <p:cTn id="189" presetID="42" presetClass="entr" presetSubtype="0" fill="hold" grpId="0" nodeType="withEffect">
                                  <p:stCondLst>
                                    <p:cond delay="0"/>
                                  </p:stCondLst>
                                  <p:childTnLst>
                                    <p:set>
                                      <p:cBhvr>
                                        <p:cTn id="190" dur="1" fill="hold">
                                          <p:stCondLst>
                                            <p:cond delay="0"/>
                                          </p:stCondLst>
                                        </p:cTn>
                                        <p:tgtEl>
                                          <p:spTgt spid="4">
                                            <p:graphicEl>
                                              <a:dgm id="{E82B8A9B-DD4F-4384-80CB-54EF7DFB917A}"/>
                                            </p:graphicEl>
                                          </p:spTgt>
                                        </p:tgtEl>
                                        <p:attrNameLst>
                                          <p:attrName>style.visibility</p:attrName>
                                        </p:attrNameLst>
                                      </p:cBhvr>
                                      <p:to>
                                        <p:strVal val="visible"/>
                                      </p:to>
                                    </p:set>
                                    <p:animEffect transition="in" filter="fade">
                                      <p:cBhvr>
                                        <p:cTn id="191" dur="1000"/>
                                        <p:tgtEl>
                                          <p:spTgt spid="4">
                                            <p:graphicEl>
                                              <a:dgm id="{E82B8A9B-DD4F-4384-80CB-54EF7DFB917A}"/>
                                            </p:graphicEl>
                                          </p:spTgt>
                                        </p:tgtEl>
                                      </p:cBhvr>
                                    </p:animEffect>
                                    <p:anim calcmode="lin" valueType="num">
                                      <p:cBhvr>
                                        <p:cTn id="192" dur="1000" fill="hold"/>
                                        <p:tgtEl>
                                          <p:spTgt spid="4">
                                            <p:graphicEl>
                                              <a:dgm id="{E82B8A9B-DD4F-4384-80CB-54EF7DFB917A}"/>
                                            </p:graphicEl>
                                          </p:spTgt>
                                        </p:tgtEl>
                                        <p:attrNameLst>
                                          <p:attrName>ppt_x</p:attrName>
                                        </p:attrNameLst>
                                      </p:cBhvr>
                                      <p:tavLst>
                                        <p:tav tm="0">
                                          <p:val>
                                            <p:strVal val="#ppt_x"/>
                                          </p:val>
                                        </p:tav>
                                        <p:tav tm="100000">
                                          <p:val>
                                            <p:strVal val="#ppt_x"/>
                                          </p:val>
                                        </p:tav>
                                      </p:tavLst>
                                    </p:anim>
                                    <p:anim calcmode="lin" valueType="num">
                                      <p:cBhvr>
                                        <p:cTn id="193" dur="1000" fill="hold"/>
                                        <p:tgtEl>
                                          <p:spTgt spid="4">
                                            <p:graphicEl>
                                              <a:dgm id="{E82B8A9B-DD4F-4384-80CB-54EF7DFB917A}"/>
                                            </p:graphicEl>
                                          </p:spTgt>
                                        </p:tgtEl>
                                        <p:attrNameLst>
                                          <p:attrName>ppt_y</p:attrName>
                                        </p:attrNameLst>
                                      </p:cBhvr>
                                      <p:tavLst>
                                        <p:tav tm="0">
                                          <p:val>
                                            <p:strVal val="#ppt_y+.1"/>
                                          </p:val>
                                        </p:tav>
                                        <p:tav tm="100000">
                                          <p:val>
                                            <p:strVal val="#ppt_y"/>
                                          </p:val>
                                        </p:tav>
                                      </p:tavLst>
                                    </p:anim>
                                  </p:childTnLst>
                                </p:cTn>
                              </p:par>
                              <p:par>
                                <p:cTn id="194" presetID="42" presetClass="entr" presetSubtype="0" fill="hold" grpId="0" nodeType="withEffect">
                                  <p:stCondLst>
                                    <p:cond delay="0"/>
                                  </p:stCondLst>
                                  <p:childTnLst>
                                    <p:set>
                                      <p:cBhvr>
                                        <p:cTn id="195" dur="1" fill="hold">
                                          <p:stCondLst>
                                            <p:cond delay="0"/>
                                          </p:stCondLst>
                                        </p:cTn>
                                        <p:tgtEl>
                                          <p:spTgt spid="4">
                                            <p:graphicEl>
                                              <a:dgm id="{1AEDBE42-66BB-4E07-A6BE-4F13C245F9DC}"/>
                                            </p:graphicEl>
                                          </p:spTgt>
                                        </p:tgtEl>
                                        <p:attrNameLst>
                                          <p:attrName>style.visibility</p:attrName>
                                        </p:attrNameLst>
                                      </p:cBhvr>
                                      <p:to>
                                        <p:strVal val="visible"/>
                                      </p:to>
                                    </p:set>
                                    <p:animEffect transition="in" filter="fade">
                                      <p:cBhvr>
                                        <p:cTn id="196" dur="1000"/>
                                        <p:tgtEl>
                                          <p:spTgt spid="4">
                                            <p:graphicEl>
                                              <a:dgm id="{1AEDBE42-66BB-4E07-A6BE-4F13C245F9DC}"/>
                                            </p:graphicEl>
                                          </p:spTgt>
                                        </p:tgtEl>
                                      </p:cBhvr>
                                    </p:animEffect>
                                    <p:anim calcmode="lin" valueType="num">
                                      <p:cBhvr>
                                        <p:cTn id="197" dur="1000" fill="hold"/>
                                        <p:tgtEl>
                                          <p:spTgt spid="4">
                                            <p:graphicEl>
                                              <a:dgm id="{1AEDBE42-66BB-4E07-A6BE-4F13C245F9DC}"/>
                                            </p:graphicEl>
                                          </p:spTgt>
                                        </p:tgtEl>
                                        <p:attrNameLst>
                                          <p:attrName>ppt_x</p:attrName>
                                        </p:attrNameLst>
                                      </p:cBhvr>
                                      <p:tavLst>
                                        <p:tav tm="0">
                                          <p:val>
                                            <p:strVal val="#ppt_x"/>
                                          </p:val>
                                        </p:tav>
                                        <p:tav tm="100000">
                                          <p:val>
                                            <p:strVal val="#ppt_x"/>
                                          </p:val>
                                        </p:tav>
                                      </p:tavLst>
                                    </p:anim>
                                    <p:anim calcmode="lin" valueType="num">
                                      <p:cBhvr>
                                        <p:cTn id="198" dur="1000" fill="hold"/>
                                        <p:tgtEl>
                                          <p:spTgt spid="4">
                                            <p:graphicEl>
                                              <a:dgm id="{1AEDBE42-66BB-4E07-A6BE-4F13C245F9DC}"/>
                                            </p:graphicEl>
                                          </p:spTgt>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4">
                                            <p:graphicEl>
                                              <a:dgm id="{1EE9CCB1-90DA-496D-B415-00A8A34C046D}"/>
                                            </p:graphicEl>
                                          </p:spTgt>
                                        </p:tgtEl>
                                        <p:attrNameLst>
                                          <p:attrName>style.visibility</p:attrName>
                                        </p:attrNameLst>
                                      </p:cBhvr>
                                      <p:to>
                                        <p:strVal val="visible"/>
                                      </p:to>
                                    </p:set>
                                    <p:animEffect transition="in" filter="fade">
                                      <p:cBhvr>
                                        <p:cTn id="201" dur="1000"/>
                                        <p:tgtEl>
                                          <p:spTgt spid="4">
                                            <p:graphicEl>
                                              <a:dgm id="{1EE9CCB1-90DA-496D-B415-00A8A34C046D}"/>
                                            </p:graphicEl>
                                          </p:spTgt>
                                        </p:tgtEl>
                                      </p:cBhvr>
                                    </p:animEffect>
                                    <p:anim calcmode="lin" valueType="num">
                                      <p:cBhvr>
                                        <p:cTn id="202" dur="1000" fill="hold"/>
                                        <p:tgtEl>
                                          <p:spTgt spid="4">
                                            <p:graphicEl>
                                              <a:dgm id="{1EE9CCB1-90DA-496D-B415-00A8A34C046D}"/>
                                            </p:graphicEl>
                                          </p:spTgt>
                                        </p:tgtEl>
                                        <p:attrNameLst>
                                          <p:attrName>ppt_x</p:attrName>
                                        </p:attrNameLst>
                                      </p:cBhvr>
                                      <p:tavLst>
                                        <p:tav tm="0">
                                          <p:val>
                                            <p:strVal val="#ppt_x"/>
                                          </p:val>
                                        </p:tav>
                                        <p:tav tm="100000">
                                          <p:val>
                                            <p:strVal val="#ppt_x"/>
                                          </p:val>
                                        </p:tav>
                                      </p:tavLst>
                                    </p:anim>
                                    <p:anim calcmode="lin" valueType="num">
                                      <p:cBhvr>
                                        <p:cTn id="203" dur="1000" fill="hold"/>
                                        <p:tgtEl>
                                          <p:spTgt spid="4">
                                            <p:graphicEl>
                                              <a:dgm id="{1EE9CCB1-90DA-496D-B415-00A8A34C046D}"/>
                                            </p:graphicEl>
                                          </p:spTgt>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4">
                                            <p:graphicEl>
                                              <a:dgm id="{C1FF0819-EB5E-4C32-BB36-08558B462217}"/>
                                            </p:graphicEl>
                                          </p:spTgt>
                                        </p:tgtEl>
                                        <p:attrNameLst>
                                          <p:attrName>style.visibility</p:attrName>
                                        </p:attrNameLst>
                                      </p:cBhvr>
                                      <p:to>
                                        <p:strVal val="visible"/>
                                      </p:to>
                                    </p:set>
                                    <p:animEffect transition="in" filter="fade">
                                      <p:cBhvr>
                                        <p:cTn id="206" dur="1000"/>
                                        <p:tgtEl>
                                          <p:spTgt spid="4">
                                            <p:graphicEl>
                                              <a:dgm id="{C1FF0819-EB5E-4C32-BB36-08558B462217}"/>
                                            </p:graphicEl>
                                          </p:spTgt>
                                        </p:tgtEl>
                                      </p:cBhvr>
                                    </p:animEffect>
                                    <p:anim calcmode="lin" valueType="num">
                                      <p:cBhvr>
                                        <p:cTn id="207" dur="1000" fill="hold"/>
                                        <p:tgtEl>
                                          <p:spTgt spid="4">
                                            <p:graphicEl>
                                              <a:dgm id="{C1FF0819-EB5E-4C32-BB36-08558B462217}"/>
                                            </p:graphicEl>
                                          </p:spTgt>
                                        </p:tgtEl>
                                        <p:attrNameLst>
                                          <p:attrName>ppt_x</p:attrName>
                                        </p:attrNameLst>
                                      </p:cBhvr>
                                      <p:tavLst>
                                        <p:tav tm="0">
                                          <p:val>
                                            <p:strVal val="#ppt_x"/>
                                          </p:val>
                                        </p:tav>
                                        <p:tav tm="100000">
                                          <p:val>
                                            <p:strVal val="#ppt_x"/>
                                          </p:val>
                                        </p:tav>
                                      </p:tavLst>
                                    </p:anim>
                                    <p:anim calcmode="lin" valueType="num">
                                      <p:cBhvr>
                                        <p:cTn id="208" dur="1000" fill="hold"/>
                                        <p:tgtEl>
                                          <p:spTgt spid="4">
                                            <p:graphicEl>
                                              <a:dgm id="{C1FF0819-EB5E-4C32-BB36-08558B462217}"/>
                                            </p:graphicEl>
                                          </p:spTgt>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4">
                                            <p:graphicEl>
                                              <a:dgm id="{214865C1-14D0-4365-9AF0-D2884A855061}"/>
                                            </p:graphicEl>
                                          </p:spTgt>
                                        </p:tgtEl>
                                        <p:attrNameLst>
                                          <p:attrName>style.visibility</p:attrName>
                                        </p:attrNameLst>
                                      </p:cBhvr>
                                      <p:to>
                                        <p:strVal val="visible"/>
                                      </p:to>
                                    </p:set>
                                    <p:animEffect transition="in" filter="fade">
                                      <p:cBhvr>
                                        <p:cTn id="211" dur="1000"/>
                                        <p:tgtEl>
                                          <p:spTgt spid="4">
                                            <p:graphicEl>
                                              <a:dgm id="{214865C1-14D0-4365-9AF0-D2884A855061}"/>
                                            </p:graphicEl>
                                          </p:spTgt>
                                        </p:tgtEl>
                                      </p:cBhvr>
                                    </p:animEffect>
                                    <p:anim calcmode="lin" valueType="num">
                                      <p:cBhvr>
                                        <p:cTn id="212" dur="1000" fill="hold"/>
                                        <p:tgtEl>
                                          <p:spTgt spid="4">
                                            <p:graphicEl>
                                              <a:dgm id="{214865C1-14D0-4365-9AF0-D2884A855061}"/>
                                            </p:graphicEl>
                                          </p:spTgt>
                                        </p:tgtEl>
                                        <p:attrNameLst>
                                          <p:attrName>ppt_x</p:attrName>
                                        </p:attrNameLst>
                                      </p:cBhvr>
                                      <p:tavLst>
                                        <p:tav tm="0">
                                          <p:val>
                                            <p:strVal val="#ppt_x"/>
                                          </p:val>
                                        </p:tav>
                                        <p:tav tm="100000">
                                          <p:val>
                                            <p:strVal val="#ppt_x"/>
                                          </p:val>
                                        </p:tav>
                                      </p:tavLst>
                                    </p:anim>
                                    <p:anim calcmode="lin" valueType="num">
                                      <p:cBhvr>
                                        <p:cTn id="213" dur="1000" fill="hold"/>
                                        <p:tgtEl>
                                          <p:spTgt spid="4">
                                            <p:graphicEl>
                                              <a:dgm id="{214865C1-14D0-4365-9AF0-D2884A855061}"/>
                                            </p:graphicEl>
                                          </p:spTgt>
                                        </p:tgtEl>
                                        <p:attrNameLst>
                                          <p:attrName>ppt_y</p:attrName>
                                        </p:attrNameLst>
                                      </p:cBhvr>
                                      <p:tavLst>
                                        <p:tav tm="0">
                                          <p:val>
                                            <p:strVal val="#ppt_y+.1"/>
                                          </p:val>
                                        </p:tav>
                                        <p:tav tm="100000">
                                          <p:val>
                                            <p:strVal val="#ppt_y"/>
                                          </p:val>
                                        </p:tav>
                                      </p:tavLst>
                                    </p:anim>
                                  </p:childTnLst>
                                </p:cTn>
                              </p:par>
                              <p:par>
                                <p:cTn id="214" presetID="42" presetClass="entr" presetSubtype="0" fill="hold" grpId="0" nodeType="withEffect">
                                  <p:stCondLst>
                                    <p:cond delay="0"/>
                                  </p:stCondLst>
                                  <p:childTnLst>
                                    <p:set>
                                      <p:cBhvr>
                                        <p:cTn id="215" dur="1" fill="hold">
                                          <p:stCondLst>
                                            <p:cond delay="0"/>
                                          </p:stCondLst>
                                        </p:cTn>
                                        <p:tgtEl>
                                          <p:spTgt spid="4">
                                            <p:graphicEl>
                                              <a:dgm id="{9DE01376-F1EA-4ECB-9DE7-1306699EF108}"/>
                                            </p:graphicEl>
                                          </p:spTgt>
                                        </p:tgtEl>
                                        <p:attrNameLst>
                                          <p:attrName>style.visibility</p:attrName>
                                        </p:attrNameLst>
                                      </p:cBhvr>
                                      <p:to>
                                        <p:strVal val="visible"/>
                                      </p:to>
                                    </p:set>
                                    <p:animEffect transition="in" filter="fade">
                                      <p:cBhvr>
                                        <p:cTn id="216" dur="1000"/>
                                        <p:tgtEl>
                                          <p:spTgt spid="4">
                                            <p:graphicEl>
                                              <a:dgm id="{9DE01376-F1EA-4ECB-9DE7-1306699EF108}"/>
                                            </p:graphicEl>
                                          </p:spTgt>
                                        </p:tgtEl>
                                      </p:cBhvr>
                                    </p:animEffect>
                                    <p:anim calcmode="lin" valueType="num">
                                      <p:cBhvr>
                                        <p:cTn id="217" dur="1000" fill="hold"/>
                                        <p:tgtEl>
                                          <p:spTgt spid="4">
                                            <p:graphicEl>
                                              <a:dgm id="{9DE01376-F1EA-4ECB-9DE7-1306699EF108}"/>
                                            </p:graphicEl>
                                          </p:spTgt>
                                        </p:tgtEl>
                                        <p:attrNameLst>
                                          <p:attrName>ppt_x</p:attrName>
                                        </p:attrNameLst>
                                      </p:cBhvr>
                                      <p:tavLst>
                                        <p:tav tm="0">
                                          <p:val>
                                            <p:strVal val="#ppt_x"/>
                                          </p:val>
                                        </p:tav>
                                        <p:tav tm="100000">
                                          <p:val>
                                            <p:strVal val="#ppt_x"/>
                                          </p:val>
                                        </p:tav>
                                      </p:tavLst>
                                    </p:anim>
                                    <p:anim calcmode="lin" valueType="num">
                                      <p:cBhvr>
                                        <p:cTn id="218" dur="1000" fill="hold"/>
                                        <p:tgtEl>
                                          <p:spTgt spid="4">
                                            <p:graphicEl>
                                              <a:dgm id="{9DE01376-F1EA-4ECB-9DE7-1306699EF108}"/>
                                            </p:graphicEl>
                                          </p:spTgt>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4">
                                            <p:graphicEl>
                                              <a:dgm id="{FCE134DA-6E16-426B-8559-C54CA5A0117D}"/>
                                            </p:graphicEl>
                                          </p:spTgt>
                                        </p:tgtEl>
                                        <p:attrNameLst>
                                          <p:attrName>style.visibility</p:attrName>
                                        </p:attrNameLst>
                                      </p:cBhvr>
                                      <p:to>
                                        <p:strVal val="visible"/>
                                      </p:to>
                                    </p:set>
                                    <p:animEffect transition="in" filter="fade">
                                      <p:cBhvr>
                                        <p:cTn id="221" dur="1000"/>
                                        <p:tgtEl>
                                          <p:spTgt spid="4">
                                            <p:graphicEl>
                                              <a:dgm id="{FCE134DA-6E16-426B-8559-C54CA5A0117D}"/>
                                            </p:graphicEl>
                                          </p:spTgt>
                                        </p:tgtEl>
                                      </p:cBhvr>
                                    </p:animEffect>
                                    <p:anim calcmode="lin" valueType="num">
                                      <p:cBhvr>
                                        <p:cTn id="222" dur="1000" fill="hold"/>
                                        <p:tgtEl>
                                          <p:spTgt spid="4">
                                            <p:graphicEl>
                                              <a:dgm id="{FCE134DA-6E16-426B-8559-C54CA5A0117D}"/>
                                            </p:graphicEl>
                                          </p:spTgt>
                                        </p:tgtEl>
                                        <p:attrNameLst>
                                          <p:attrName>ppt_x</p:attrName>
                                        </p:attrNameLst>
                                      </p:cBhvr>
                                      <p:tavLst>
                                        <p:tav tm="0">
                                          <p:val>
                                            <p:strVal val="#ppt_x"/>
                                          </p:val>
                                        </p:tav>
                                        <p:tav tm="100000">
                                          <p:val>
                                            <p:strVal val="#ppt_x"/>
                                          </p:val>
                                        </p:tav>
                                      </p:tavLst>
                                    </p:anim>
                                    <p:anim calcmode="lin" valueType="num">
                                      <p:cBhvr>
                                        <p:cTn id="223" dur="1000" fill="hold"/>
                                        <p:tgtEl>
                                          <p:spTgt spid="4">
                                            <p:graphicEl>
                                              <a:dgm id="{FCE134DA-6E16-426B-8559-C54CA5A0117D}"/>
                                            </p:graphicEl>
                                          </p:spTgt>
                                        </p:tgtEl>
                                        <p:attrNameLst>
                                          <p:attrName>ppt_y</p:attrName>
                                        </p:attrNameLst>
                                      </p:cBhvr>
                                      <p:tavLst>
                                        <p:tav tm="0">
                                          <p:val>
                                            <p:strVal val="#ppt_y+.1"/>
                                          </p:val>
                                        </p:tav>
                                        <p:tav tm="100000">
                                          <p:val>
                                            <p:strVal val="#ppt_y"/>
                                          </p:val>
                                        </p:tav>
                                      </p:tavLst>
                                    </p:anim>
                                  </p:childTnLst>
                                </p:cTn>
                              </p:par>
                              <p:par>
                                <p:cTn id="224" presetID="42" presetClass="entr" presetSubtype="0" fill="hold" grpId="0" nodeType="withEffect">
                                  <p:stCondLst>
                                    <p:cond delay="0"/>
                                  </p:stCondLst>
                                  <p:childTnLst>
                                    <p:set>
                                      <p:cBhvr>
                                        <p:cTn id="225" dur="1" fill="hold">
                                          <p:stCondLst>
                                            <p:cond delay="0"/>
                                          </p:stCondLst>
                                        </p:cTn>
                                        <p:tgtEl>
                                          <p:spTgt spid="4">
                                            <p:graphicEl>
                                              <a:dgm id="{FBE01A4C-A30C-4F72-BD59-53BA1624C6C4}"/>
                                            </p:graphicEl>
                                          </p:spTgt>
                                        </p:tgtEl>
                                        <p:attrNameLst>
                                          <p:attrName>style.visibility</p:attrName>
                                        </p:attrNameLst>
                                      </p:cBhvr>
                                      <p:to>
                                        <p:strVal val="visible"/>
                                      </p:to>
                                    </p:set>
                                    <p:animEffect transition="in" filter="fade">
                                      <p:cBhvr>
                                        <p:cTn id="226" dur="1000"/>
                                        <p:tgtEl>
                                          <p:spTgt spid="4">
                                            <p:graphicEl>
                                              <a:dgm id="{FBE01A4C-A30C-4F72-BD59-53BA1624C6C4}"/>
                                            </p:graphicEl>
                                          </p:spTgt>
                                        </p:tgtEl>
                                      </p:cBhvr>
                                    </p:animEffect>
                                    <p:anim calcmode="lin" valueType="num">
                                      <p:cBhvr>
                                        <p:cTn id="227" dur="1000" fill="hold"/>
                                        <p:tgtEl>
                                          <p:spTgt spid="4">
                                            <p:graphicEl>
                                              <a:dgm id="{FBE01A4C-A30C-4F72-BD59-53BA1624C6C4}"/>
                                            </p:graphicEl>
                                          </p:spTgt>
                                        </p:tgtEl>
                                        <p:attrNameLst>
                                          <p:attrName>ppt_x</p:attrName>
                                        </p:attrNameLst>
                                      </p:cBhvr>
                                      <p:tavLst>
                                        <p:tav tm="0">
                                          <p:val>
                                            <p:strVal val="#ppt_x"/>
                                          </p:val>
                                        </p:tav>
                                        <p:tav tm="100000">
                                          <p:val>
                                            <p:strVal val="#ppt_x"/>
                                          </p:val>
                                        </p:tav>
                                      </p:tavLst>
                                    </p:anim>
                                    <p:anim calcmode="lin" valueType="num">
                                      <p:cBhvr>
                                        <p:cTn id="228" dur="1000" fill="hold"/>
                                        <p:tgtEl>
                                          <p:spTgt spid="4">
                                            <p:graphicEl>
                                              <a:dgm id="{FBE01A4C-A30C-4F72-BD59-53BA1624C6C4}"/>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36374" y="499394"/>
            <a:ext cx="11755625" cy="1089529"/>
          </a:xfrm>
        </p:spPr>
        <p:txBody>
          <a:bodyPr/>
          <a:lstStyle/>
          <a:p>
            <a:r>
              <a:rPr lang="en-NZ" dirty="0">
                <a:solidFill>
                  <a:srgbClr val="144886"/>
                </a:solidFill>
                <a:latin typeface="FagoCoBold-Roman"/>
              </a:rPr>
              <a:t>Climate change compounds existing poverty</a:t>
            </a:r>
            <a:br>
              <a:rPr lang="en-NZ" dirty="0">
                <a:solidFill>
                  <a:srgbClr val="144886"/>
                </a:solidFill>
                <a:latin typeface="FagoCoBold-Roman"/>
              </a:rPr>
            </a:b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114801" y="1224501"/>
            <a:ext cx="7891670" cy="4768795"/>
          </a:xfrm>
        </p:spPr>
        <p:txBody>
          <a:bodyPr/>
          <a:lstStyle/>
          <a:p>
            <a:pPr marL="539750" indent="-539750">
              <a:spcAft>
                <a:spcPts val="600"/>
              </a:spcAft>
              <a:buFont typeface="Wingdings" panose="05000000000000000000" pitchFamily="2" charset="2"/>
              <a:buChar char="q"/>
            </a:pPr>
            <a:r>
              <a:rPr lang="en-NZ" sz="2200" dirty="0"/>
              <a:t>Climate change will compound existing poverty. </a:t>
            </a:r>
          </a:p>
          <a:p>
            <a:pPr marL="539750" indent="-539750">
              <a:spcAft>
                <a:spcPts val="600"/>
              </a:spcAft>
              <a:buFont typeface="Wingdings" panose="05000000000000000000" pitchFamily="2" charset="2"/>
              <a:buChar char="q"/>
            </a:pPr>
            <a:r>
              <a:rPr lang="en-NZ" sz="2200" dirty="0"/>
              <a:t>It will impact on developing nations because of their geographical and climatic conditions.</a:t>
            </a:r>
          </a:p>
          <a:p>
            <a:pPr marL="539750" indent="-539750">
              <a:spcAft>
                <a:spcPts val="600"/>
              </a:spcAft>
              <a:buFont typeface="Wingdings" panose="05000000000000000000" pitchFamily="2" charset="2"/>
              <a:buChar char="q"/>
            </a:pPr>
            <a:r>
              <a:rPr lang="en-NZ" sz="2200" dirty="0"/>
              <a:t>The depend highly on natural resources, and  have limited capacity  and resources to adapt to a changing climate. </a:t>
            </a:r>
          </a:p>
          <a:p>
            <a:pPr marL="539750" indent="-539750">
              <a:spcAft>
                <a:spcPts val="600"/>
              </a:spcAft>
              <a:buFont typeface="Wingdings" panose="05000000000000000000" pitchFamily="2" charset="2"/>
              <a:buChar char="q"/>
            </a:pPr>
            <a:r>
              <a:rPr lang="en-NZ" sz="2200" dirty="0"/>
              <a:t>Within these countries, the poorest, who have the least resources and the least capacity to adapt, are the most vulnerable (IPCC 2001a). </a:t>
            </a:r>
          </a:p>
          <a:p>
            <a:pPr marL="539750" indent="-539750">
              <a:spcAft>
                <a:spcPts val="600"/>
              </a:spcAft>
              <a:buFont typeface="Wingdings" panose="05000000000000000000" pitchFamily="2" charset="2"/>
              <a:buChar char="q"/>
            </a:pPr>
            <a:r>
              <a:rPr lang="en-NZ" sz="2200" dirty="0"/>
              <a:t>Increasing inequities between the developing and developed worlds, is a serious threat to poverty eradication. </a:t>
            </a:r>
          </a:p>
          <a:p>
            <a:pPr marL="539750" indent="-539750">
              <a:spcAft>
                <a:spcPts val="600"/>
              </a:spcAft>
              <a:buFont typeface="Wingdings" panose="05000000000000000000" pitchFamily="2" charset="2"/>
              <a:buChar char="q"/>
            </a:pPr>
            <a:r>
              <a:rPr lang="en-NZ" sz="2200" dirty="0"/>
              <a:t>Current development strategies tend to overlook climate change risks.</a:t>
            </a:r>
            <a:endParaRPr lang="en-GB" sz="2200" dirty="0"/>
          </a:p>
        </p:txBody>
      </p:sp>
      <p:pic>
        <p:nvPicPr>
          <p:cNvPr id="3" name="Picture 2"/>
          <p:cNvPicPr>
            <a:picLocks noChangeAspect="1"/>
          </p:cNvPicPr>
          <p:nvPr/>
        </p:nvPicPr>
        <p:blipFill rotWithShape="1">
          <a:blip r:embed="rId3"/>
          <a:srcRect l="19473" r="5154"/>
          <a:stretch/>
        </p:blipFill>
        <p:spPr>
          <a:xfrm>
            <a:off x="635666" y="2573849"/>
            <a:ext cx="3026147" cy="1869197"/>
          </a:xfrm>
          <a:prstGeom prst="rect">
            <a:avLst/>
          </a:prstGeom>
          <a:solidFill>
            <a:srgbClr val="000000">
              <a:shade val="95000"/>
            </a:srgbClr>
          </a:solidFill>
          <a:ln w="444500" cap="sq">
            <a:solidFill>
              <a:srgbClr val="00206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9227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1000"/>
                                        <p:tgtEl>
                                          <p:spTgt spid="13">
                                            <p:txEl>
                                              <p:pRg st="5" end="5"/>
                                            </p:txEl>
                                          </p:spTgt>
                                        </p:tgtEl>
                                      </p:cBhvr>
                                    </p:animEffect>
                                    <p:anim calcmode="lin" valueType="num">
                                      <p:cBhvr>
                                        <p:cTn id="4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C3105-5B96-4993-9710-F357A8A131A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a:t>What social changes have you experienced?</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multi coloured wooden stick figures">
            <a:extLst>
              <a:ext uri="{FF2B5EF4-FFF2-40B4-BE49-F238E27FC236}">
                <a16:creationId xmlns:a16="http://schemas.microsoft.com/office/drawing/2014/main" id="{51A14697-7893-4047-9A1A-FBB21FB597BA}"/>
              </a:ext>
            </a:extLst>
          </p:cNvPr>
          <p:cNvPicPr>
            <a:picLocks noChangeAspect="1"/>
          </p:cNvPicPr>
          <p:nvPr/>
        </p:nvPicPr>
        <p:blipFill rotWithShape="1">
          <a:blip r:embed="rId2"/>
          <a:srcRect l="7448" r="2158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71156485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20407" y="871418"/>
            <a:ext cx="3624055" cy="1588127"/>
          </a:xfrm>
        </p:spPr>
        <p:txBody>
          <a:bodyPr/>
          <a:lstStyle/>
          <a:p>
            <a:pPr algn="ctr"/>
            <a:r>
              <a:rPr lang="en-NZ" dirty="0">
                <a:solidFill>
                  <a:srgbClr val="144886"/>
                </a:solidFill>
                <a:latin typeface="FagoCoBold-Roman"/>
              </a:rPr>
              <a:t>Poor people rely on </a:t>
            </a:r>
            <a:br>
              <a:rPr lang="en-NZ" dirty="0">
                <a:solidFill>
                  <a:srgbClr val="144886"/>
                </a:solidFill>
                <a:latin typeface="FagoCoBold-Roman"/>
              </a:rPr>
            </a:br>
            <a:r>
              <a:rPr lang="en-NZ" dirty="0">
                <a:solidFill>
                  <a:srgbClr val="144886"/>
                </a:solidFill>
                <a:latin typeface="FagoCoBold-Roman"/>
              </a:rPr>
              <a:t>eco-systems</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4167553" y="435001"/>
            <a:ext cx="7715824" cy="4768795"/>
          </a:xfrm>
        </p:spPr>
        <p:txBody>
          <a:bodyPr/>
          <a:lstStyle/>
          <a:p>
            <a:pPr marL="446088" indent="-446088">
              <a:buFont typeface="Wingdings" panose="05000000000000000000" pitchFamily="2" charset="2"/>
              <a:buChar char="q"/>
            </a:pPr>
            <a:r>
              <a:rPr lang="en-NZ" sz="2400" dirty="0"/>
              <a:t>Poor people are often directly dependent on goods and services from ecosystems</a:t>
            </a:r>
          </a:p>
          <a:p>
            <a:pPr marL="446088" indent="-446088">
              <a:buFont typeface="Wingdings" panose="05000000000000000000" pitchFamily="2" charset="2"/>
              <a:buChar char="q"/>
            </a:pPr>
            <a:r>
              <a:rPr lang="en-NZ" sz="2400" dirty="0"/>
              <a:t>They are highly vulnerable to ecosystem degradation forcing exploitation of natural resources to survive</a:t>
            </a:r>
          </a:p>
          <a:p>
            <a:pPr marL="446088" indent="-446088">
              <a:buFont typeface="Wingdings" panose="05000000000000000000" pitchFamily="2" charset="2"/>
              <a:buChar char="q"/>
            </a:pPr>
            <a:r>
              <a:rPr lang="en-NZ" sz="2400" dirty="0"/>
              <a:t>This will have wider economic effects </a:t>
            </a:r>
          </a:p>
          <a:p>
            <a:pPr marL="446088" indent="-446088">
              <a:buFont typeface="Wingdings" panose="05000000000000000000" pitchFamily="2" charset="2"/>
              <a:buChar char="q"/>
            </a:pPr>
            <a:r>
              <a:rPr lang="en-NZ" sz="2400" dirty="0"/>
              <a:t>Essential ecosystem services will be necessary, including breaking down wastes and pollutants, purifying water, maintaining soil fertility. </a:t>
            </a:r>
          </a:p>
          <a:p>
            <a:pPr marL="446088" indent="-446088">
              <a:buFont typeface="Wingdings" panose="05000000000000000000" pitchFamily="2" charset="2"/>
              <a:buChar char="q"/>
            </a:pPr>
            <a:r>
              <a:rPr lang="en-NZ" sz="2400" dirty="0"/>
              <a:t>Climate change will alter the quality and functioning of ecosystems, reducing their capacity to perform their role as important life support systems. </a:t>
            </a:r>
          </a:p>
          <a:p>
            <a:pPr marL="446088" indent="-446088">
              <a:buFont typeface="Wingdings" panose="05000000000000000000" pitchFamily="2" charset="2"/>
              <a:buChar char="q"/>
            </a:pPr>
            <a:r>
              <a:rPr lang="en-NZ" sz="2400" dirty="0"/>
              <a:t>This will have important impacts on key economic sectors such as agriculture, water supply, and others. </a:t>
            </a:r>
            <a:endParaRPr lang="en-GB" sz="2400" dirty="0"/>
          </a:p>
        </p:txBody>
      </p:sp>
      <p:pic>
        <p:nvPicPr>
          <p:cNvPr id="2" name="Picture 1"/>
          <p:cNvPicPr>
            <a:picLocks noChangeAspect="1"/>
          </p:cNvPicPr>
          <p:nvPr/>
        </p:nvPicPr>
        <p:blipFill>
          <a:blip r:embed="rId3"/>
          <a:stretch>
            <a:fillRect/>
          </a:stretch>
        </p:blipFill>
        <p:spPr>
          <a:xfrm>
            <a:off x="638905" y="2689346"/>
            <a:ext cx="3018693" cy="27479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0077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1000"/>
                                        <p:tgtEl>
                                          <p:spTgt spid="13">
                                            <p:txEl>
                                              <p:pRg st="5" end="5"/>
                                            </p:txEl>
                                          </p:spTgt>
                                        </p:tgtEl>
                                      </p:cBhvr>
                                    </p:animEffect>
                                    <p:anim calcmode="lin" valueType="num">
                                      <p:cBhvr>
                                        <p:cTn id="4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36375" y="326662"/>
            <a:ext cx="11755625" cy="590931"/>
          </a:xfrm>
        </p:spPr>
        <p:txBody>
          <a:bodyPr/>
          <a:lstStyle/>
          <a:p>
            <a:r>
              <a:rPr lang="en-NZ" dirty="0">
                <a:solidFill>
                  <a:srgbClr val="144886"/>
                </a:solidFill>
                <a:latin typeface="FagoCoBold-Roman"/>
              </a:rPr>
              <a:t>Climate Change &amp; Economic Development</a:t>
            </a:r>
            <a:endParaRPr lang="en-GB" dirty="0"/>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3341076" y="1224501"/>
            <a:ext cx="8665393" cy="4768795"/>
          </a:xfrm>
        </p:spPr>
        <p:txBody>
          <a:bodyPr/>
          <a:lstStyle/>
          <a:p>
            <a:pPr marL="539750" indent="-539750">
              <a:spcAft>
                <a:spcPts val="600"/>
              </a:spcAft>
              <a:buFont typeface="Wingdings" panose="05000000000000000000" pitchFamily="2" charset="2"/>
              <a:buChar char="q"/>
            </a:pPr>
            <a:r>
              <a:rPr lang="en-NZ" sz="2000" dirty="0"/>
              <a:t>The capacity to cope is highly dependent on the level of economic development. </a:t>
            </a:r>
          </a:p>
          <a:p>
            <a:pPr marL="539750" indent="-539750">
              <a:spcAft>
                <a:spcPts val="600"/>
              </a:spcAft>
              <a:buFont typeface="Wingdings" panose="05000000000000000000" pitchFamily="2" charset="2"/>
              <a:buChar char="q"/>
            </a:pPr>
            <a:r>
              <a:rPr lang="en-NZ" sz="2000" dirty="0"/>
              <a:t>In general, livelihood sources of the poor are usually narrower and more climate-sensitive than those of the non-poor. </a:t>
            </a:r>
          </a:p>
          <a:p>
            <a:pPr marL="539750" indent="-539750">
              <a:spcAft>
                <a:spcPts val="600"/>
              </a:spcAft>
              <a:buFont typeface="Wingdings" panose="05000000000000000000" pitchFamily="2" charset="2"/>
              <a:buChar char="q"/>
            </a:pPr>
            <a:r>
              <a:rPr lang="en-NZ" sz="2000" dirty="0"/>
              <a:t>Poor people are particularly vulnerable to climatic conditions such as prolonged drought and natural disasters </a:t>
            </a:r>
          </a:p>
          <a:p>
            <a:pPr marL="539750" indent="-539750">
              <a:spcAft>
                <a:spcPts val="600"/>
              </a:spcAft>
              <a:buFont typeface="Wingdings" panose="05000000000000000000" pitchFamily="2" charset="2"/>
              <a:buChar char="q"/>
            </a:pPr>
            <a:r>
              <a:rPr lang="en-NZ" sz="2000" dirty="0"/>
              <a:t>Forced to sell off their physical assets such as land, bicycles, and farming implements, undermining their livelihoods over the longer term.</a:t>
            </a:r>
          </a:p>
          <a:p>
            <a:pPr marL="539750" indent="-539750">
              <a:spcAft>
                <a:spcPts val="600"/>
              </a:spcAft>
              <a:buFont typeface="Wingdings" panose="05000000000000000000" pitchFamily="2" charset="2"/>
              <a:buChar char="q"/>
            </a:pPr>
            <a:r>
              <a:rPr lang="en-NZ" sz="2000" dirty="0"/>
              <a:t>Vulnerability varies, since some groups are more lacking in the financial, social, and political means of securing alternative livelihoods </a:t>
            </a:r>
          </a:p>
          <a:p>
            <a:pPr marL="539750" indent="-539750">
              <a:spcAft>
                <a:spcPts val="600"/>
              </a:spcAft>
              <a:buFont typeface="Wingdings" panose="05000000000000000000" pitchFamily="2" charset="2"/>
              <a:buChar char="q"/>
            </a:pPr>
            <a:r>
              <a:rPr lang="en-NZ" sz="2000" dirty="0"/>
              <a:t>Women for example may be constrained by social, cultural structures that limit their access to income, education, public voice, and survival mechanisms. </a:t>
            </a:r>
          </a:p>
          <a:p>
            <a:pPr marL="539750" indent="-539750">
              <a:spcAft>
                <a:spcPts val="600"/>
              </a:spcAft>
              <a:buFont typeface="Wingdings" panose="05000000000000000000" pitchFamily="2" charset="2"/>
              <a:buChar char="q"/>
            </a:pPr>
            <a:r>
              <a:rPr lang="en-NZ" sz="2000" dirty="0"/>
              <a:t>Climate change will add to these trends and increase vulnerabilities </a:t>
            </a:r>
            <a:endParaRPr lang="en-GB" sz="2000" dirty="0"/>
          </a:p>
        </p:txBody>
      </p:sp>
      <p:pic>
        <p:nvPicPr>
          <p:cNvPr id="2" name="Picture 1"/>
          <p:cNvPicPr>
            <a:picLocks noChangeAspect="1"/>
          </p:cNvPicPr>
          <p:nvPr/>
        </p:nvPicPr>
        <p:blipFill>
          <a:blip r:embed="rId3"/>
          <a:stretch>
            <a:fillRect/>
          </a:stretch>
        </p:blipFill>
        <p:spPr>
          <a:xfrm>
            <a:off x="356863" y="1224501"/>
            <a:ext cx="2720542" cy="3206822"/>
          </a:xfrm>
          <a:prstGeom prst="rect">
            <a:avLst/>
          </a:prstGeom>
        </p:spPr>
      </p:pic>
    </p:spTree>
    <p:extLst>
      <p:ext uri="{BB962C8B-B14F-4D97-AF65-F5344CB8AC3E}">
        <p14:creationId xmlns:p14="http://schemas.microsoft.com/office/powerpoint/2010/main" val="197886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1000"/>
                                        <p:tgtEl>
                                          <p:spTgt spid="13">
                                            <p:txEl>
                                              <p:pRg st="5" end="5"/>
                                            </p:txEl>
                                          </p:spTgt>
                                        </p:tgtEl>
                                      </p:cBhvr>
                                    </p:animEffect>
                                    <p:anim calcmode="lin" valueType="num">
                                      <p:cBhvr>
                                        <p:cTn id="4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Effect transition="in" filter="fade">
                                      <p:cBhvr>
                                        <p:cTn id="49" dur="1000"/>
                                        <p:tgtEl>
                                          <p:spTgt spid="13">
                                            <p:txEl>
                                              <p:pRg st="6" end="6"/>
                                            </p:txEl>
                                          </p:spTgt>
                                        </p:tgtEl>
                                      </p:cBhvr>
                                    </p:animEffect>
                                    <p:anim calcmode="lin" valueType="num">
                                      <p:cBhvr>
                                        <p:cTn id="50"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36375" y="361831"/>
            <a:ext cx="11755625" cy="590931"/>
          </a:xfrm>
        </p:spPr>
        <p:txBody>
          <a:bodyPr/>
          <a:lstStyle/>
          <a:p>
            <a:r>
              <a:rPr lang="en-NZ" dirty="0">
                <a:solidFill>
                  <a:srgbClr val="FE0002"/>
                </a:solidFill>
              </a:rPr>
              <a:t>Involuntary Displacement, Migration, and Conflicts</a:t>
            </a: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3927231" y="1224501"/>
            <a:ext cx="8079239" cy="4768795"/>
          </a:xfrm>
        </p:spPr>
        <p:txBody>
          <a:bodyPr/>
          <a:lstStyle/>
          <a:p>
            <a:pPr marL="446088" indent="-446088" algn="just">
              <a:spcAft>
                <a:spcPts val="600"/>
              </a:spcAft>
              <a:buFont typeface="Wingdings" panose="05000000000000000000" pitchFamily="2" charset="2"/>
              <a:buChar char="q"/>
            </a:pPr>
            <a:r>
              <a:rPr lang="en-NZ" sz="2000" dirty="0"/>
              <a:t>Climate change may lead to mass migrations, as crucial resources become degraded and livelihoods are threatened.</a:t>
            </a:r>
          </a:p>
          <a:p>
            <a:pPr marL="446088" indent="-446088" algn="just">
              <a:spcAft>
                <a:spcPts val="600"/>
              </a:spcAft>
              <a:buFont typeface="Wingdings" panose="05000000000000000000" pitchFamily="2" charset="2"/>
              <a:buChar char="q"/>
            </a:pPr>
            <a:r>
              <a:rPr lang="en-NZ" sz="2000" dirty="0"/>
              <a:t>Loss of land mass in coastal areas likely to lead to greater permanent or semi-permanent displacement of populations, which may have considerable economic and political ramifications. </a:t>
            </a:r>
          </a:p>
          <a:p>
            <a:pPr marL="446088" indent="-446088" algn="just">
              <a:spcAft>
                <a:spcPts val="600"/>
              </a:spcAft>
              <a:buFont typeface="Wingdings" panose="05000000000000000000" pitchFamily="2" charset="2"/>
              <a:buChar char="q"/>
            </a:pPr>
            <a:r>
              <a:rPr lang="en-NZ" sz="2000" dirty="0"/>
              <a:t>The risk for potential conflicts, including social unrest, political instability, and wars over decreasing water or other natural resources</a:t>
            </a:r>
          </a:p>
          <a:p>
            <a:pPr marL="446088" indent="-446088" algn="just">
              <a:spcAft>
                <a:spcPts val="600"/>
              </a:spcAft>
              <a:buFont typeface="Wingdings" panose="05000000000000000000" pitchFamily="2" charset="2"/>
              <a:buChar char="q"/>
            </a:pPr>
            <a:r>
              <a:rPr lang="en-NZ" sz="2000" dirty="0"/>
              <a:t>Will impact on the overall economy of poor countries, thus hampering potential for economic growth. </a:t>
            </a:r>
          </a:p>
          <a:p>
            <a:pPr marL="446088" indent="-446088" algn="just">
              <a:spcAft>
                <a:spcPts val="600"/>
              </a:spcAft>
              <a:buFont typeface="Wingdings" panose="05000000000000000000" pitchFamily="2" charset="2"/>
              <a:buChar char="q"/>
            </a:pPr>
            <a:r>
              <a:rPr lang="en-NZ" sz="2000" dirty="0"/>
              <a:t>Costs of rehabilitation and diverting funds from longer-term development purposes.</a:t>
            </a:r>
          </a:p>
          <a:p>
            <a:pPr marL="446088" indent="-446088" algn="just">
              <a:spcAft>
                <a:spcPts val="600"/>
              </a:spcAft>
              <a:buFont typeface="Wingdings" panose="05000000000000000000" pitchFamily="2" charset="2"/>
              <a:buChar char="q"/>
            </a:pPr>
            <a:r>
              <a:rPr lang="en-NZ" sz="2000" dirty="0"/>
              <a:t>Loss of human and economic capital. </a:t>
            </a:r>
          </a:p>
          <a:p>
            <a:pPr marL="446088" indent="-446088" algn="just">
              <a:spcAft>
                <a:spcPts val="600"/>
              </a:spcAft>
              <a:buFont typeface="Wingdings" panose="05000000000000000000" pitchFamily="2" charset="2"/>
              <a:buChar char="q"/>
            </a:pPr>
            <a:r>
              <a:rPr lang="en-NZ" sz="2000" dirty="0"/>
              <a:t>This is particularly true for small countries and countries with low economic diversity, where the impact of climatic extremes cannot be well absorbed by economic activity in other regions or sectors</a:t>
            </a:r>
            <a:endParaRPr lang="en-GB" dirty="0"/>
          </a:p>
        </p:txBody>
      </p:sp>
      <p:pic>
        <p:nvPicPr>
          <p:cNvPr id="2" name="Picture 1"/>
          <p:cNvPicPr>
            <a:picLocks noChangeAspect="1"/>
          </p:cNvPicPr>
          <p:nvPr/>
        </p:nvPicPr>
        <p:blipFill>
          <a:blip r:embed="rId3"/>
          <a:stretch>
            <a:fillRect/>
          </a:stretch>
        </p:blipFill>
        <p:spPr>
          <a:xfrm>
            <a:off x="436374" y="1151447"/>
            <a:ext cx="3337749" cy="4393567"/>
          </a:xfrm>
          <a:prstGeom prst="rect">
            <a:avLst/>
          </a:prstGeom>
        </p:spPr>
      </p:pic>
    </p:spTree>
    <p:extLst>
      <p:ext uri="{BB962C8B-B14F-4D97-AF65-F5344CB8AC3E}">
        <p14:creationId xmlns:p14="http://schemas.microsoft.com/office/powerpoint/2010/main" val="293889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Effect transition="in" filter="fade">
                                      <p:cBhvr>
                                        <p:cTn id="35" dur="1000"/>
                                        <p:tgtEl>
                                          <p:spTgt spid="13">
                                            <p:txEl>
                                              <p:pRg st="4" end="4"/>
                                            </p:txEl>
                                          </p:spTgt>
                                        </p:tgtEl>
                                      </p:cBhvr>
                                    </p:animEffect>
                                    <p:anim calcmode="lin" valueType="num">
                                      <p:cBhvr>
                                        <p:cTn id="36"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5" end="5"/>
                                            </p:txEl>
                                          </p:spTgt>
                                        </p:tgtEl>
                                        <p:attrNameLst>
                                          <p:attrName>style.visibility</p:attrName>
                                        </p:attrNameLst>
                                      </p:cBhvr>
                                      <p:to>
                                        <p:strVal val="visible"/>
                                      </p:to>
                                    </p:set>
                                    <p:animEffect transition="in" filter="fade">
                                      <p:cBhvr>
                                        <p:cTn id="42" dur="1000"/>
                                        <p:tgtEl>
                                          <p:spTgt spid="13">
                                            <p:txEl>
                                              <p:pRg st="5" end="5"/>
                                            </p:txEl>
                                          </p:spTgt>
                                        </p:tgtEl>
                                      </p:cBhvr>
                                    </p:animEffect>
                                    <p:anim calcmode="lin" valueType="num">
                                      <p:cBhvr>
                                        <p:cTn id="4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6" end="6"/>
                                            </p:txEl>
                                          </p:spTgt>
                                        </p:tgtEl>
                                        <p:attrNameLst>
                                          <p:attrName>style.visibility</p:attrName>
                                        </p:attrNameLst>
                                      </p:cBhvr>
                                      <p:to>
                                        <p:strVal val="visible"/>
                                      </p:to>
                                    </p:set>
                                    <p:animEffect transition="in" filter="fade">
                                      <p:cBhvr>
                                        <p:cTn id="49" dur="1000"/>
                                        <p:tgtEl>
                                          <p:spTgt spid="13">
                                            <p:txEl>
                                              <p:pRg st="6" end="6"/>
                                            </p:txEl>
                                          </p:spTgt>
                                        </p:tgtEl>
                                      </p:cBhvr>
                                    </p:animEffect>
                                    <p:anim calcmode="lin" valueType="num">
                                      <p:cBhvr>
                                        <p:cTn id="50"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36375" y="124256"/>
            <a:ext cx="11755625" cy="1089529"/>
          </a:xfrm>
        </p:spPr>
        <p:txBody>
          <a:bodyPr/>
          <a:lstStyle/>
          <a:p>
            <a:r>
              <a:rPr lang="en-NZ" sz="4800" dirty="0">
                <a:solidFill>
                  <a:srgbClr val="002060"/>
                </a:solidFill>
              </a:rPr>
              <a:t>In our backyard</a:t>
            </a:r>
            <a:br>
              <a:rPr lang="en-NZ" dirty="0">
                <a:solidFill>
                  <a:schemeClr val="accent2">
                    <a:lumMod val="75000"/>
                  </a:schemeClr>
                </a:solidFill>
              </a:rPr>
            </a:br>
            <a:r>
              <a:rPr lang="en-NZ" sz="2400" dirty="0">
                <a:solidFill>
                  <a:schemeClr val="accent2">
                    <a:lumMod val="75000"/>
                  </a:schemeClr>
                </a:solidFill>
              </a:rPr>
              <a:t>Impacts of Climate Change on Small Island States:</a:t>
            </a:r>
          </a:p>
        </p:txBody>
      </p:sp>
      <p:sp>
        <p:nvSpPr>
          <p:cNvPr id="13" name="Content Placeholder 12">
            <a:extLst>
              <a:ext uri="{FF2B5EF4-FFF2-40B4-BE49-F238E27FC236}">
                <a16:creationId xmlns:a16="http://schemas.microsoft.com/office/drawing/2014/main" id="{265BEEEB-C965-402F-B778-B1CD1494ACE6}"/>
              </a:ext>
            </a:extLst>
          </p:cNvPr>
          <p:cNvSpPr>
            <a:spLocks noGrp="1"/>
          </p:cNvSpPr>
          <p:nvPr>
            <p:ph idx="1"/>
          </p:nvPr>
        </p:nvSpPr>
        <p:spPr>
          <a:xfrm>
            <a:off x="239633" y="1705147"/>
            <a:ext cx="6864552" cy="4768795"/>
          </a:xfrm>
        </p:spPr>
        <p:txBody>
          <a:bodyPr/>
          <a:lstStyle/>
          <a:p>
            <a:pPr marL="539750" indent="-539750">
              <a:buFont typeface="Wingdings" panose="05000000000000000000" pitchFamily="2" charset="2"/>
              <a:buChar char="q"/>
            </a:pPr>
            <a:r>
              <a:rPr lang="en-NZ" sz="2000" dirty="0"/>
              <a:t>The Pacific Islands are becoming increasingly vulnerable to;</a:t>
            </a:r>
          </a:p>
          <a:p>
            <a:pPr marL="539750" indent="-539750">
              <a:buFont typeface="Wingdings" panose="05000000000000000000" pitchFamily="2" charset="2"/>
              <a:buChar char="q"/>
            </a:pPr>
            <a:r>
              <a:rPr lang="en-NZ" sz="2000" dirty="0"/>
              <a:t>Extreme weather events as growing urbanization and squatter settlements, degradation of coastal ecosystems. </a:t>
            </a:r>
          </a:p>
          <a:p>
            <a:pPr marL="539750" indent="-539750">
              <a:buFont typeface="Wingdings" panose="05000000000000000000" pitchFamily="2" charset="2"/>
              <a:buChar char="q"/>
            </a:pPr>
            <a:r>
              <a:rPr lang="en-NZ" sz="2000" dirty="0"/>
              <a:t>Rapidly developing infrastructure on coastal areas intensify the islands’ natural exposure to climate events. </a:t>
            </a:r>
          </a:p>
          <a:p>
            <a:pPr marL="539750" indent="-539750">
              <a:buFont typeface="Wingdings" panose="05000000000000000000" pitchFamily="2" charset="2"/>
              <a:buChar char="q"/>
            </a:pPr>
            <a:r>
              <a:rPr lang="en-NZ" sz="2000" b="1" dirty="0">
                <a:hlinkClick r:id="rId3"/>
              </a:rPr>
              <a:t>Climate Change in the Pacific: COASTS</a:t>
            </a:r>
            <a:endParaRPr lang="en-NZ" sz="2000" dirty="0"/>
          </a:p>
          <a:p>
            <a:endParaRPr lang="en-NZ" dirty="0"/>
          </a:p>
        </p:txBody>
      </p:sp>
      <p:pic>
        <p:nvPicPr>
          <p:cNvPr id="2" name="Picture 1"/>
          <p:cNvPicPr>
            <a:picLocks noChangeAspect="1"/>
          </p:cNvPicPr>
          <p:nvPr/>
        </p:nvPicPr>
        <p:blipFill>
          <a:blip r:embed="rId4"/>
          <a:stretch>
            <a:fillRect/>
          </a:stretch>
        </p:blipFill>
        <p:spPr>
          <a:xfrm>
            <a:off x="7336537" y="2009947"/>
            <a:ext cx="4578643" cy="3417837"/>
          </a:xfrm>
          <a:prstGeom prst="rect">
            <a:avLst/>
          </a:prstGeom>
        </p:spPr>
      </p:pic>
    </p:spTree>
    <p:extLst>
      <p:ext uri="{BB962C8B-B14F-4D97-AF65-F5344CB8AC3E}">
        <p14:creationId xmlns:p14="http://schemas.microsoft.com/office/powerpoint/2010/main" val="294253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611" y="629169"/>
            <a:ext cx="3434860" cy="1089529"/>
          </a:xfrm>
          <a:solidFill>
            <a:srgbClr val="1C1F4C"/>
          </a:solidFill>
        </p:spPr>
        <p:txBody>
          <a:bodyPr/>
          <a:lstStyle/>
          <a:p>
            <a:pPr algn="ctr"/>
            <a:r>
              <a:rPr lang="en-NZ" dirty="0">
                <a:solidFill>
                  <a:schemeClr val="bg1"/>
                </a:solidFill>
              </a:rPr>
              <a:t>A MAORI WORLDVIEW</a:t>
            </a:r>
          </a:p>
        </p:txBody>
      </p:sp>
      <p:sp>
        <p:nvSpPr>
          <p:cNvPr id="3" name="Text Placeholder 2"/>
          <p:cNvSpPr>
            <a:spLocks noGrp="1"/>
          </p:cNvSpPr>
          <p:nvPr>
            <p:ph type="body" sz="half" idx="2"/>
          </p:nvPr>
        </p:nvSpPr>
        <p:spPr>
          <a:xfrm>
            <a:off x="897611" y="1858107"/>
            <a:ext cx="3434860" cy="4139835"/>
          </a:xfrm>
          <a:solidFill>
            <a:srgbClr val="110F34"/>
          </a:solidFill>
        </p:spPr>
        <p:txBody>
          <a:bodyPr>
            <a:normAutofit/>
          </a:bodyPr>
          <a:lstStyle/>
          <a:p>
            <a:pPr algn="ctr"/>
            <a:endParaRPr lang="en-NZ" sz="2800" dirty="0">
              <a:solidFill>
                <a:schemeClr val="bg1"/>
              </a:solidFill>
              <a:latin typeface="Berlin Sans FB" panose="020E0602020502020306" pitchFamily="34" charset="0"/>
            </a:endParaRPr>
          </a:p>
          <a:p>
            <a:pPr algn="ctr"/>
            <a:r>
              <a:rPr lang="en-NZ" sz="2800" dirty="0">
                <a:solidFill>
                  <a:schemeClr val="bg1"/>
                </a:solidFill>
                <a:latin typeface="Berlin Sans FB" panose="020E0602020502020306" pitchFamily="34" charset="0"/>
              </a:rPr>
              <a:t>'</a:t>
            </a:r>
            <a:r>
              <a:rPr lang="en-NZ" sz="2800" dirty="0" err="1">
                <a:solidFill>
                  <a:schemeClr val="bg1"/>
                </a:solidFill>
                <a:latin typeface="Berlin Sans FB" panose="020E0602020502020306" pitchFamily="34" charset="0"/>
              </a:rPr>
              <a:t>Whatu</a:t>
            </a:r>
            <a:r>
              <a:rPr lang="en-NZ" sz="2800" dirty="0">
                <a:solidFill>
                  <a:schemeClr val="bg1"/>
                </a:solidFill>
                <a:latin typeface="Berlin Sans FB" panose="020E0602020502020306" pitchFamily="34" charset="0"/>
              </a:rPr>
              <a:t> </a:t>
            </a:r>
            <a:r>
              <a:rPr lang="en-NZ" sz="2800" dirty="0" err="1">
                <a:solidFill>
                  <a:schemeClr val="bg1"/>
                </a:solidFill>
                <a:latin typeface="Berlin Sans FB" panose="020E0602020502020306" pitchFamily="34" charset="0"/>
              </a:rPr>
              <a:t>ngarongaro</a:t>
            </a:r>
            <a:r>
              <a:rPr lang="en-NZ" sz="2800" dirty="0">
                <a:solidFill>
                  <a:schemeClr val="bg1"/>
                </a:solidFill>
                <a:latin typeface="Berlin Sans FB" panose="020E0602020502020306" pitchFamily="34" charset="0"/>
              </a:rPr>
              <a:t> he tangata, he </a:t>
            </a:r>
            <a:r>
              <a:rPr lang="en-NZ" sz="2800" dirty="0" err="1">
                <a:solidFill>
                  <a:schemeClr val="bg1"/>
                </a:solidFill>
                <a:latin typeface="Berlin Sans FB" panose="020E0602020502020306" pitchFamily="34" charset="0"/>
              </a:rPr>
              <a:t>toitu</a:t>
            </a:r>
            <a:r>
              <a:rPr lang="en-NZ" sz="2800" dirty="0">
                <a:solidFill>
                  <a:schemeClr val="bg1"/>
                </a:solidFill>
                <a:latin typeface="Berlin Sans FB" panose="020E0602020502020306" pitchFamily="34" charset="0"/>
              </a:rPr>
              <a:t> he whenua', </a:t>
            </a:r>
          </a:p>
          <a:p>
            <a:pPr algn="ctr"/>
            <a:endParaRPr lang="en-NZ" sz="2800" dirty="0">
              <a:solidFill>
                <a:schemeClr val="bg1"/>
              </a:solidFill>
              <a:latin typeface="Berlin Sans FB" panose="020E0602020502020306" pitchFamily="34" charset="0"/>
            </a:endParaRPr>
          </a:p>
          <a:p>
            <a:pPr algn="ctr"/>
            <a:r>
              <a:rPr lang="en-NZ" sz="2800" dirty="0">
                <a:solidFill>
                  <a:schemeClr val="bg1"/>
                </a:solidFill>
                <a:latin typeface="Berlin Sans FB" panose="020E0602020502020306" pitchFamily="34" charset="0"/>
              </a:rPr>
              <a:t>"people disappear but land remains".</a:t>
            </a:r>
          </a:p>
          <a:p>
            <a:pPr algn="r"/>
            <a:r>
              <a:rPr lang="en-NZ" sz="1800" dirty="0">
                <a:solidFill>
                  <a:schemeClr val="bg1"/>
                </a:solidFill>
                <a:latin typeface="Adobe Devanagari" panose="02040503050201020203" pitchFamily="18" charset="0"/>
                <a:ea typeface="Tahoma" panose="020B0604030504040204" pitchFamily="34" charset="0"/>
                <a:cs typeface="Adobe Devanagari" panose="02040503050201020203" pitchFamily="18" charset="0"/>
              </a:rPr>
              <a:t>.</a:t>
            </a:r>
          </a:p>
        </p:txBody>
      </p:sp>
      <p:pic>
        <p:nvPicPr>
          <p:cNvPr id="5" name="Picture Placeholder 4"/>
          <p:cNvPicPr>
            <a:picLocks noGrp="1" noChangeAspect="1"/>
          </p:cNvPicPr>
          <p:nvPr>
            <p:ph type="pic" idx="1"/>
          </p:nvPr>
        </p:nvPicPr>
        <p:blipFill>
          <a:blip r:embed="rId3"/>
          <a:srcRect l="6945" r="6945"/>
          <a:stretch>
            <a:fillRect/>
          </a:stretch>
        </p:blipFill>
        <p:spPr>
          <a:xfrm>
            <a:off x="4784604" y="629169"/>
            <a:ext cx="6172200" cy="5368773"/>
          </a:xfrm>
          <a:prstGeom prst="rect">
            <a:avLst/>
          </a:prstGeom>
        </p:spPr>
      </p:pic>
    </p:spTree>
    <p:extLst>
      <p:ext uri="{BB962C8B-B14F-4D97-AF65-F5344CB8AC3E}">
        <p14:creationId xmlns:p14="http://schemas.microsoft.com/office/powerpoint/2010/main" val="1034852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677" y="720000"/>
            <a:ext cx="11340000" cy="432000"/>
          </a:xfrm>
        </p:spPr>
        <p:txBody>
          <a:bodyPr>
            <a:noAutofit/>
          </a:bodyPr>
          <a:lstStyle/>
          <a:p>
            <a:pPr algn="ctr"/>
            <a:r>
              <a:rPr lang="en-NZ" sz="4400" dirty="0">
                <a:solidFill>
                  <a:schemeClr val="accent6">
                    <a:lumMod val="75000"/>
                  </a:schemeClr>
                </a:solidFill>
              </a:rPr>
              <a:t>The significance of land to Māori</a:t>
            </a:r>
          </a:p>
        </p:txBody>
      </p:sp>
      <p:graphicFrame>
        <p:nvGraphicFramePr>
          <p:cNvPr id="15" name="Diagram 14"/>
          <p:cNvGraphicFramePr/>
          <p:nvPr/>
        </p:nvGraphicFramePr>
        <p:xfrm>
          <a:off x="1090246" y="1410885"/>
          <a:ext cx="10134601" cy="4697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34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graphicEl>
                                              <a:dgm id="{6492C77A-872E-42F6-BB86-BE39D66A182C}"/>
                                            </p:graphicEl>
                                          </p:spTgt>
                                        </p:tgtEl>
                                        <p:attrNameLst>
                                          <p:attrName>style.visibility</p:attrName>
                                        </p:attrNameLst>
                                      </p:cBhvr>
                                      <p:to>
                                        <p:strVal val="visible"/>
                                      </p:to>
                                    </p:set>
                                    <p:animEffect transition="in" filter="fade">
                                      <p:cBhvr>
                                        <p:cTn id="7" dur="1000"/>
                                        <p:tgtEl>
                                          <p:spTgt spid="15">
                                            <p:graphicEl>
                                              <a:dgm id="{6492C77A-872E-42F6-BB86-BE39D66A182C}"/>
                                            </p:graphicEl>
                                          </p:spTgt>
                                        </p:tgtEl>
                                      </p:cBhvr>
                                    </p:animEffect>
                                    <p:anim calcmode="lin" valueType="num">
                                      <p:cBhvr>
                                        <p:cTn id="8" dur="1000" fill="hold"/>
                                        <p:tgtEl>
                                          <p:spTgt spid="15">
                                            <p:graphicEl>
                                              <a:dgm id="{6492C77A-872E-42F6-BB86-BE39D66A182C}"/>
                                            </p:graphicEl>
                                          </p:spTgt>
                                        </p:tgtEl>
                                        <p:attrNameLst>
                                          <p:attrName>ppt_x</p:attrName>
                                        </p:attrNameLst>
                                      </p:cBhvr>
                                      <p:tavLst>
                                        <p:tav tm="0">
                                          <p:val>
                                            <p:strVal val="#ppt_x"/>
                                          </p:val>
                                        </p:tav>
                                        <p:tav tm="100000">
                                          <p:val>
                                            <p:strVal val="#ppt_x"/>
                                          </p:val>
                                        </p:tav>
                                      </p:tavLst>
                                    </p:anim>
                                    <p:anim calcmode="lin" valueType="num">
                                      <p:cBhvr>
                                        <p:cTn id="9" dur="1000" fill="hold"/>
                                        <p:tgtEl>
                                          <p:spTgt spid="15">
                                            <p:graphicEl>
                                              <a:dgm id="{6492C77A-872E-42F6-BB86-BE39D66A182C}"/>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graphicEl>
                                              <a:dgm id="{E6D26F6C-4AA2-4AF1-9AA1-A980923B975B}"/>
                                            </p:graphicEl>
                                          </p:spTgt>
                                        </p:tgtEl>
                                        <p:attrNameLst>
                                          <p:attrName>style.visibility</p:attrName>
                                        </p:attrNameLst>
                                      </p:cBhvr>
                                      <p:to>
                                        <p:strVal val="visible"/>
                                      </p:to>
                                    </p:set>
                                    <p:animEffect transition="in" filter="fade">
                                      <p:cBhvr>
                                        <p:cTn id="14" dur="1000"/>
                                        <p:tgtEl>
                                          <p:spTgt spid="15">
                                            <p:graphicEl>
                                              <a:dgm id="{E6D26F6C-4AA2-4AF1-9AA1-A980923B975B}"/>
                                            </p:graphicEl>
                                          </p:spTgt>
                                        </p:tgtEl>
                                      </p:cBhvr>
                                    </p:animEffect>
                                    <p:anim calcmode="lin" valueType="num">
                                      <p:cBhvr>
                                        <p:cTn id="15" dur="1000" fill="hold"/>
                                        <p:tgtEl>
                                          <p:spTgt spid="15">
                                            <p:graphicEl>
                                              <a:dgm id="{E6D26F6C-4AA2-4AF1-9AA1-A980923B975B}"/>
                                            </p:graphicEl>
                                          </p:spTgt>
                                        </p:tgtEl>
                                        <p:attrNameLst>
                                          <p:attrName>ppt_x</p:attrName>
                                        </p:attrNameLst>
                                      </p:cBhvr>
                                      <p:tavLst>
                                        <p:tav tm="0">
                                          <p:val>
                                            <p:strVal val="#ppt_x"/>
                                          </p:val>
                                        </p:tav>
                                        <p:tav tm="100000">
                                          <p:val>
                                            <p:strVal val="#ppt_x"/>
                                          </p:val>
                                        </p:tav>
                                      </p:tavLst>
                                    </p:anim>
                                    <p:anim calcmode="lin" valueType="num">
                                      <p:cBhvr>
                                        <p:cTn id="16" dur="1000" fill="hold"/>
                                        <p:tgtEl>
                                          <p:spTgt spid="15">
                                            <p:graphicEl>
                                              <a:dgm id="{E6D26F6C-4AA2-4AF1-9AA1-A980923B975B}"/>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graphicEl>
                                              <a:dgm id="{726A1914-9D3D-40D2-8041-899AA30FB68A}"/>
                                            </p:graphicEl>
                                          </p:spTgt>
                                        </p:tgtEl>
                                        <p:attrNameLst>
                                          <p:attrName>style.visibility</p:attrName>
                                        </p:attrNameLst>
                                      </p:cBhvr>
                                      <p:to>
                                        <p:strVal val="visible"/>
                                      </p:to>
                                    </p:set>
                                    <p:animEffect transition="in" filter="fade">
                                      <p:cBhvr>
                                        <p:cTn id="21" dur="1000"/>
                                        <p:tgtEl>
                                          <p:spTgt spid="15">
                                            <p:graphicEl>
                                              <a:dgm id="{726A1914-9D3D-40D2-8041-899AA30FB68A}"/>
                                            </p:graphicEl>
                                          </p:spTgt>
                                        </p:tgtEl>
                                      </p:cBhvr>
                                    </p:animEffect>
                                    <p:anim calcmode="lin" valueType="num">
                                      <p:cBhvr>
                                        <p:cTn id="22" dur="1000" fill="hold"/>
                                        <p:tgtEl>
                                          <p:spTgt spid="15">
                                            <p:graphicEl>
                                              <a:dgm id="{726A1914-9D3D-40D2-8041-899AA30FB68A}"/>
                                            </p:graphicEl>
                                          </p:spTgt>
                                        </p:tgtEl>
                                        <p:attrNameLst>
                                          <p:attrName>ppt_x</p:attrName>
                                        </p:attrNameLst>
                                      </p:cBhvr>
                                      <p:tavLst>
                                        <p:tav tm="0">
                                          <p:val>
                                            <p:strVal val="#ppt_x"/>
                                          </p:val>
                                        </p:tav>
                                        <p:tav tm="100000">
                                          <p:val>
                                            <p:strVal val="#ppt_x"/>
                                          </p:val>
                                        </p:tav>
                                      </p:tavLst>
                                    </p:anim>
                                    <p:anim calcmode="lin" valueType="num">
                                      <p:cBhvr>
                                        <p:cTn id="23" dur="1000" fill="hold"/>
                                        <p:tgtEl>
                                          <p:spTgt spid="15">
                                            <p:graphicEl>
                                              <a:dgm id="{726A1914-9D3D-40D2-8041-899AA30FB68A}"/>
                                            </p:graphic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graphicEl>
                                              <a:dgm id="{B8AAA05A-3D69-4DD1-8E68-097710E6B91F}"/>
                                            </p:graphicEl>
                                          </p:spTgt>
                                        </p:tgtEl>
                                        <p:attrNameLst>
                                          <p:attrName>style.visibility</p:attrName>
                                        </p:attrNameLst>
                                      </p:cBhvr>
                                      <p:to>
                                        <p:strVal val="visible"/>
                                      </p:to>
                                    </p:set>
                                    <p:animEffect transition="in" filter="fade">
                                      <p:cBhvr>
                                        <p:cTn id="26" dur="1000"/>
                                        <p:tgtEl>
                                          <p:spTgt spid="15">
                                            <p:graphicEl>
                                              <a:dgm id="{B8AAA05A-3D69-4DD1-8E68-097710E6B91F}"/>
                                            </p:graphicEl>
                                          </p:spTgt>
                                        </p:tgtEl>
                                      </p:cBhvr>
                                    </p:animEffect>
                                    <p:anim calcmode="lin" valueType="num">
                                      <p:cBhvr>
                                        <p:cTn id="27" dur="1000" fill="hold"/>
                                        <p:tgtEl>
                                          <p:spTgt spid="15">
                                            <p:graphicEl>
                                              <a:dgm id="{B8AAA05A-3D69-4DD1-8E68-097710E6B91F}"/>
                                            </p:graphicEl>
                                          </p:spTgt>
                                        </p:tgtEl>
                                        <p:attrNameLst>
                                          <p:attrName>ppt_x</p:attrName>
                                        </p:attrNameLst>
                                      </p:cBhvr>
                                      <p:tavLst>
                                        <p:tav tm="0">
                                          <p:val>
                                            <p:strVal val="#ppt_x"/>
                                          </p:val>
                                        </p:tav>
                                        <p:tav tm="100000">
                                          <p:val>
                                            <p:strVal val="#ppt_x"/>
                                          </p:val>
                                        </p:tav>
                                      </p:tavLst>
                                    </p:anim>
                                    <p:anim calcmode="lin" valueType="num">
                                      <p:cBhvr>
                                        <p:cTn id="28" dur="1000" fill="hold"/>
                                        <p:tgtEl>
                                          <p:spTgt spid="15">
                                            <p:graphicEl>
                                              <a:dgm id="{B8AAA05A-3D69-4DD1-8E68-097710E6B91F}"/>
                                            </p:graphic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graphicEl>
                                              <a:dgm id="{BFBEEBF1-E39F-46CE-BC29-599EB582A5A8}"/>
                                            </p:graphicEl>
                                          </p:spTgt>
                                        </p:tgtEl>
                                        <p:attrNameLst>
                                          <p:attrName>style.visibility</p:attrName>
                                        </p:attrNameLst>
                                      </p:cBhvr>
                                      <p:to>
                                        <p:strVal val="visible"/>
                                      </p:to>
                                    </p:set>
                                    <p:animEffect transition="in" filter="fade">
                                      <p:cBhvr>
                                        <p:cTn id="33" dur="1000"/>
                                        <p:tgtEl>
                                          <p:spTgt spid="15">
                                            <p:graphicEl>
                                              <a:dgm id="{BFBEEBF1-E39F-46CE-BC29-599EB582A5A8}"/>
                                            </p:graphicEl>
                                          </p:spTgt>
                                        </p:tgtEl>
                                      </p:cBhvr>
                                    </p:animEffect>
                                    <p:anim calcmode="lin" valueType="num">
                                      <p:cBhvr>
                                        <p:cTn id="34" dur="1000" fill="hold"/>
                                        <p:tgtEl>
                                          <p:spTgt spid="15">
                                            <p:graphicEl>
                                              <a:dgm id="{BFBEEBF1-E39F-46CE-BC29-599EB582A5A8}"/>
                                            </p:graphicEl>
                                          </p:spTgt>
                                        </p:tgtEl>
                                        <p:attrNameLst>
                                          <p:attrName>ppt_x</p:attrName>
                                        </p:attrNameLst>
                                      </p:cBhvr>
                                      <p:tavLst>
                                        <p:tav tm="0">
                                          <p:val>
                                            <p:strVal val="#ppt_x"/>
                                          </p:val>
                                        </p:tav>
                                        <p:tav tm="100000">
                                          <p:val>
                                            <p:strVal val="#ppt_x"/>
                                          </p:val>
                                        </p:tav>
                                      </p:tavLst>
                                    </p:anim>
                                    <p:anim calcmode="lin" valueType="num">
                                      <p:cBhvr>
                                        <p:cTn id="35" dur="1000" fill="hold"/>
                                        <p:tgtEl>
                                          <p:spTgt spid="15">
                                            <p:graphicEl>
                                              <a:dgm id="{BFBEEBF1-E39F-46CE-BC29-599EB582A5A8}"/>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graphicEl>
                                              <a:dgm id="{BB851918-0F9A-4673-B8A1-784D42BFB980}"/>
                                            </p:graphicEl>
                                          </p:spTgt>
                                        </p:tgtEl>
                                        <p:attrNameLst>
                                          <p:attrName>style.visibility</p:attrName>
                                        </p:attrNameLst>
                                      </p:cBhvr>
                                      <p:to>
                                        <p:strVal val="visible"/>
                                      </p:to>
                                    </p:set>
                                    <p:animEffect transition="in" filter="fade">
                                      <p:cBhvr>
                                        <p:cTn id="38" dur="1000"/>
                                        <p:tgtEl>
                                          <p:spTgt spid="15">
                                            <p:graphicEl>
                                              <a:dgm id="{BB851918-0F9A-4673-B8A1-784D42BFB980}"/>
                                            </p:graphicEl>
                                          </p:spTgt>
                                        </p:tgtEl>
                                      </p:cBhvr>
                                    </p:animEffect>
                                    <p:anim calcmode="lin" valueType="num">
                                      <p:cBhvr>
                                        <p:cTn id="39" dur="1000" fill="hold"/>
                                        <p:tgtEl>
                                          <p:spTgt spid="15">
                                            <p:graphicEl>
                                              <a:dgm id="{BB851918-0F9A-4673-B8A1-784D42BFB980}"/>
                                            </p:graphicEl>
                                          </p:spTgt>
                                        </p:tgtEl>
                                        <p:attrNameLst>
                                          <p:attrName>ppt_x</p:attrName>
                                        </p:attrNameLst>
                                      </p:cBhvr>
                                      <p:tavLst>
                                        <p:tav tm="0">
                                          <p:val>
                                            <p:strVal val="#ppt_x"/>
                                          </p:val>
                                        </p:tav>
                                        <p:tav tm="100000">
                                          <p:val>
                                            <p:strVal val="#ppt_x"/>
                                          </p:val>
                                        </p:tav>
                                      </p:tavLst>
                                    </p:anim>
                                    <p:anim calcmode="lin" valueType="num">
                                      <p:cBhvr>
                                        <p:cTn id="40" dur="1000" fill="hold"/>
                                        <p:tgtEl>
                                          <p:spTgt spid="15">
                                            <p:graphicEl>
                                              <a:dgm id="{BB851918-0F9A-4673-B8A1-784D42BFB980}"/>
                                            </p:graphic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5">
                                            <p:graphicEl>
                                              <a:dgm id="{424148B2-29B3-4BD4-9192-E64703BFA7CF}"/>
                                            </p:graphicEl>
                                          </p:spTgt>
                                        </p:tgtEl>
                                        <p:attrNameLst>
                                          <p:attrName>style.visibility</p:attrName>
                                        </p:attrNameLst>
                                      </p:cBhvr>
                                      <p:to>
                                        <p:strVal val="visible"/>
                                      </p:to>
                                    </p:set>
                                    <p:animEffect transition="in" filter="fade">
                                      <p:cBhvr>
                                        <p:cTn id="45" dur="1000"/>
                                        <p:tgtEl>
                                          <p:spTgt spid="15">
                                            <p:graphicEl>
                                              <a:dgm id="{424148B2-29B3-4BD4-9192-E64703BFA7CF}"/>
                                            </p:graphicEl>
                                          </p:spTgt>
                                        </p:tgtEl>
                                      </p:cBhvr>
                                    </p:animEffect>
                                    <p:anim calcmode="lin" valueType="num">
                                      <p:cBhvr>
                                        <p:cTn id="46" dur="1000" fill="hold"/>
                                        <p:tgtEl>
                                          <p:spTgt spid="15">
                                            <p:graphicEl>
                                              <a:dgm id="{424148B2-29B3-4BD4-9192-E64703BFA7CF}"/>
                                            </p:graphicEl>
                                          </p:spTgt>
                                        </p:tgtEl>
                                        <p:attrNameLst>
                                          <p:attrName>ppt_x</p:attrName>
                                        </p:attrNameLst>
                                      </p:cBhvr>
                                      <p:tavLst>
                                        <p:tav tm="0">
                                          <p:val>
                                            <p:strVal val="#ppt_x"/>
                                          </p:val>
                                        </p:tav>
                                        <p:tav tm="100000">
                                          <p:val>
                                            <p:strVal val="#ppt_x"/>
                                          </p:val>
                                        </p:tav>
                                      </p:tavLst>
                                    </p:anim>
                                    <p:anim calcmode="lin" valueType="num">
                                      <p:cBhvr>
                                        <p:cTn id="47" dur="1000" fill="hold"/>
                                        <p:tgtEl>
                                          <p:spTgt spid="15">
                                            <p:graphicEl>
                                              <a:dgm id="{424148B2-29B3-4BD4-9192-E64703BFA7CF}"/>
                                            </p:graphic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5">
                                            <p:graphicEl>
                                              <a:dgm id="{79993432-6012-474D-8FC3-E50D148DF718}"/>
                                            </p:graphicEl>
                                          </p:spTgt>
                                        </p:tgtEl>
                                        <p:attrNameLst>
                                          <p:attrName>style.visibility</p:attrName>
                                        </p:attrNameLst>
                                      </p:cBhvr>
                                      <p:to>
                                        <p:strVal val="visible"/>
                                      </p:to>
                                    </p:set>
                                    <p:animEffect transition="in" filter="fade">
                                      <p:cBhvr>
                                        <p:cTn id="50" dur="1000"/>
                                        <p:tgtEl>
                                          <p:spTgt spid="15">
                                            <p:graphicEl>
                                              <a:dgm id="{79993432-6012-474D-8FC3-E50D148DF718}"/>
                                            </p:graphicEl>
                                          </p:spTgt>
                                        </p:tgtEl>
                                      </p:cBhvr>
                                    </p:animEffect>
                                    <p:anim calcmode="lin" valueType="num">
                                      <p:cBhvr>
                                        <p:cTn id="51" dur="1000" fill="hold"/>
                                        <p:tgtEl>
                                          <p:spTgt spid="15">
                                            <p:graphicEl>
                                              <a:dgm id="{79993432-6012-474D-8FC3-E50D148DF718}"/>
                                            </p:graphicEl>
                                          </p:spTgt>
                                        </p:tgtEl>
                                        <p:attrNameLst>
                                          <p:attrName>ppt_x</p:attrName>
                                        </p:attrNameLst>
                                      </p:cBhvr>
                                      <p:tavLst>
                                        <p:tav tm="0">
                                          <p:val>
                                            <p:strVal val="#ppt_x"/>
                                          </p:val>
                                        </p:tav>
                                        <p:tav tm="100000">
                                          <p:val>
                                            <p:strVal val="#ppt_x"/>
                                          </p:val>
                                        </p:tav>
                                      </p:tavLst>
                                    </p:anim>
                                    <p:anim calcmode="lin" valueType="num">
                                      <p:cBhvr>
                                        <p:cTn id="52" dur="1000" fill="hold"/>
                                        <p:tgtEl>
                                          <p:spTgt spid="15">
                                            <p:graphicEl>
                                              <a:dgm id="{79993432-6012-474D-8FC3-E50D148DF718}"/>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graphicEl>
                                              <a:dgm id="{A1FAA88E-85F4-4B99-9434-8FDD5BDE6E57}"/>
                                            </p:graphicEl>
                                          </p:spTgt>
                                        </p:tgtEl>
                                        <p:attrNameLst>
                                          <p:attrName>style.visibility</p:attrName>
                                        </p:attrNameLst>
                                      </p:cBhvr>
                                      <p:to>
                                        <p:strVal val="visible"/>
                                      </p:to>
                                    </p:set>
                                    <p:animEffect transition="in" filter="fade">
                                      <p:cBhvr>
                                        <p:cTn id="55" dur="1000"/>
                                        <p:tgtEl>
                                          <p:spTgt spid="15">
                                            <p:graphicEl>
                                              <a:dgm id="{A1FAA88E-85F4-4B99-9434-8FDD5BDE6E57}"/>
                                            </p:graphicEl>
                                          </p:spTgt>
                                        </p:tgtEl>
                                      </p:cBhvr>
                                    </p:animEffect>
                                    <p:anim calcmode="lin" valueType="num">
                                      <p:cBhvr>
                                        <p:cTn id="56" dur="1000" fill="hold"/>
                                        <p:tgtEl>
                                          <p:spTgt spid="15">
                                            <p:graphicEl>
                                              <a:dgm id="{A1FAA88E-85F4-4B99-9434-8FDD5BDE6E57}"/>
                                            </p:graphicEl>
                                          </p:spTgt>
                                        </p:tgtEl>
                                        <p:attrNameLst>
                                          <p:attrName>ppt_x</p:attrName>
                                        </p:attrNameLst>
                                      </p:cBhvr>
                                      <p:tavLst>
                                        <p:tav tm="0">
                                          <p:val>
                                            <p:strVal val="#ppt_x"/>
                                          </p:val>
                                        </p:tav>
                                        <p:tav tm="100000">
                                          <p:val>
                                            <p:strVal val="#ppt_x"/>
                                          </p:val>
                                        </p:tav>
                                      </p:tavLst>
                                    </p:anim>
                                    <p:anim calcmode="lin" valueType="num">
                                      <p:cBhvr>
                                        <p:cTn id="57" dur="1000" fill="hold"/>
                                        <p:tgtEl>
                                          <p:spTgt spid="15">
                                            <p:graphicEl>
                                              <a:dgm id="{A1FAA88E-85F4-4B99-9434-8FDD5BDE6E57}"/>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lvl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6040" y="-509689"/>
            <a:ext cx="9666514" cy="1686720"/>
          </a:xfrm>
        </p:spPr>
        <p:txBody>
          <a:bodyPr/>
          <a:lstStyle/>
          <a:p>
            <a:r>
              <a:rPr lang="en-NZ" dirty="0">
                <a:solidFill>
                  <a:srgbClr val="1C09F7"/>
                </a:solidFill>
              </a:rPr>
              <a:t>Climate and Māori Society</a:t>
            </a:r>
          </a:p>
        </p:txBody>
      </p:sp>
      <p:sp>
        <p:nvSpPr>
          <p:cNvPr id="4" name="Text Placeholder 3"/>
          <p:cNvSpPr>
            <a:spLocks noGrp="1"/>
          </p:cNvSpPr>
          <p:nvPr>
            <p:ph type="body" idx="1"/>
          </p:nvPr>
        </p:nvSpPr>
        <p:spPr>
          <a:xfrm>
            <a:off x="269629" y="1074340"/>
            <a:ext cx="9666514" cy="387798"/>
          </a:xfrm>
        </p:spPr>
        <p:txBody>
          <a:bodyPr/>
          <a:lstStyle/>
          <a:p>
            <a:r>
              <a:rPr lang="en-NZ" sz="2800" dirty="0">
                <a:solidFill>
                  <a:srgbClr val="002060"/>
                </a:solidFill>
              </a:rPr>
              <a:t>Kaitiakitanga</a:t>
            </a:r>
          </a:p>
        </p:txBody>
      </p:sp>
      <p:sp>
        <p:nvSpPr>
          <p:cNvPr id="5" name="TextBox 4"/>
          <p:cNvSpPr txBox="1"/>
          <p:nvPr/>
        </p:nvSpPr>
        <p:spPr>
          <a:xfrm>
            <a:off x="3446586" y="1414849"/>
            <a:ext cx="8475782" cy="62478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Māori have always seen climate change as important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It affects natural environmental systems and resources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Influences social-ecological knowledge and practice,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Shapes community vulnerability and resilience,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Is directly linked to economic investment and government policy.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There is a widening interest to know more about the implications (and risks) of a variable and changing climate on different iwi/hapū/whānau.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It will present new challenges as well as opportunities for iwi/hapū/whānau and Māori enterprise.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Reaffirmation of traditional ways and knowledge as well as new and untried strategies will therefore be important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Promote Māori knowledge and values in environmental policy, planning and management.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rPr>
              <a:t>Māori ecologists are playing a fundamental role in environmental issues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endPar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NZ" sz="2000" b="0" i="0" u="none" strike="noStrike" kern="1200" cap="none" spc="0" normalizeH="0" baseline="0" noProof="0" dirty="0">
              <a:ln>
                <a:noFill/>
              </a:ln>
              <a:solidFill>
                <a:prstClr val="black"/>
              </a:solidFill>
              <a:effectLst/>
              <a:uLnTx/>
              <a:uFillTx/>
              <a:latin typeface="Candara" panose="020E0502030303020204"/>
              <a:ea typeface="+mn-ea"/>
              <a:cs typeface="+mn-cs"/>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9065" r="8531"/>
          <a:stretch/>
        </p:blipFill>
        <p:spPr>
          <a:xfrm>
            <a:off x="216040" y="1583725"/>
            <a:ext cx="3078163" cy="3726830"/>
          </a:xfrm>
          <a:prstGeom prst="rect">
            <a:avLst/>
          </a:prstGeom>
        </p:spPr>
      </p:pic>
    </p:spTree>
    <p:extLst>
      <p:ext uri="{BB962C8B-B14F-4D97-AF65-F5344CB8AC3E}">
        <p14:creationId xmlns:p14="http://schemas.microsoft.com/office/powerpoint/2010/main" val="80158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720000"/>
            <a:ext cx="11340000" cy="432000"/>
          </a:xfrm>
        </p:spPr>
        <p:txBody>
          <a:bodyPr>
            <a:noAutofit/>
          </a:bodyPr>
          <a:lstStyle/>
          <a:p>
            <a:r>
              <a:rPr lang="en-NZ" sz="4400" dirty="0">
                <a:solidFill>
                  <a:schemeClr val="accent6">
                    <a:lumMod val="75000"/>
                  </a:schemeClr>
                </a:solidFill>
              </a:rPr>
              <a:t>Māori responses to climate change</a:t>
            </a:r>
          </a:p>
        </p:txBody>
      </p:sp>
      <p:pic>
        <p:nvPicPr>
          <p:cNvPr id="9" name="Content Placeholder 8"/>
          <p:cNvPicPr>
            <a:picLocks noGrp="1" noChangeAspect="1"/>
          </p:cNvPicPr>
          <p:nvPr>
            <p:ph sz="half" idx="2"/>
          </p:nvPr>
        </p:nvPicPr>
        <p:blipFill>
          <a:blip r:embed="rId3"/>
          <a:stretch>
            <a:fillRect/>
          </a:stretch>
        </p:blipFill>
        <p:spPr>
          <a:xfrm>
            <a:off x="806840" y="2485218"/>
            <a:ext cx="2651467" cy="2593150"/>
          </a:xfrm>
          <a:prstGeom prst="rect">
            <a:avLst/>
          </a:prstGeom>
        </p:spPr>
      </p:pic>
      <p:pic>
        <p:nvPicPr>
          <p:cNvPr id="13" name="Picture 12"/>
          <p:cNvPicPr>
            <a:picLocks noChangeAspect="1"/>
          </p:cNvPicPr>
          <p:nvPr/>
        </p:nvPicPr>
        <p:blipFill>
          <a:blip r:embed="rId4"/>
          <a:stretch>
            <a:fillRect/>
          </a:stretch>
        </p:blipFill>
        <p:spPr>
          <a:xfrm>
            <a:off x="4113623" y="2429982"/>
            <a:ext cx="3016128" cy="2611042"/>
          </a:xfrm>
          <a:prstGeom prst="rect">
            <a:avLst/>
          </a:prstGeom>
        </p:spPr>
      </p:pic>
      <p:pic>
        <p:nvPicPr>
          <p:cNvPr id="4" name="Picture 3"/>
          <p:cNvPicPr>
            <a:picLocks noChangeAspect="1"/>
          </p:cNvPicPr>
          <p:nvPr/>
        </p:nvPicPr>
        <p:blipFill>
          <a:blip r:embed="rId5"/>
          <a:stretch>
            <a:fillRect/>
          </a:stretch>
        </p:blipFill>
        <p:spPr>
          <a:xfrm>
            <a:off x="7580343" y="2449025"/>
            <a:ext cx="4089867" cy="2665535"/>
          </a:xfrm>
          <a:prstGeom prst="rect">
            <a:avLst/>
          </a:prstGeom>
        </p:spPr>
      </p:pic>
      <p:sp>
        <p:nvSpPr>
          <p:cNvPr id="7" name="TextBox 6"/>
          <p:cNvSpPr txBox="1"/>
          <p:nvPr/>
        </p:nvSpPr>
        <p:spPr>
          <a:xfrm>
            <a:off x="598430" y="1755925"/>
            <a:ext cx="303746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ndara" panose="020E0502030303020204"/>
                <a:ea typeface="+mn-ea"/>
                <a:cs typeface="+mn-cs"/>
              </a:rPr>
              <a:t>Oil Drilling on the East Coast</a:t>
            </a:r>
          </a:p>
        </p:txBody>
      </p:sp>
      <p:sp>
        <p:nvSpPr>
          <p:cNvPr id="14" name="TextBox 13"/>
          <p:cNvSpPr txBox="1"/>
          <p:nvPr/>
        </p:nvSpPr>
        <p:spPr>
          <a:xfrm>
            <a:off x="4113623" y="1696659"/>
            <a:ext cx="30374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ndara" panose="020E0502030303020204"/>
                <a:ea typeface="+mn-ea"/>
                <a:cs typeface="+mn-cs"/>
              </a:rPr>
              <a:t>Waitakere Rangers </a:t>
            </a:r>
            <a:r>
              <a:rPr kumimoji="0" lang="en-NZ" sz="1800" b="1" i="0" u="none" strike="noStrike" kern="1200" cap="none" spc="0" normalizeH="0" baseline="0" noProof="0" dirty="0" err="1">
                <a:ln>
                  <a:noFill/>
                </a:ln>
                <a:solidFill>
                  <a:prstClr val="black"/>
                </a:solidFill>
                <a:effectLst/>
                <a:uLnTx/>
                <a:uFillTx/>
                <a:latin typeface="Candara" panose="020E0502030303020204"/>
                <a:ea typeface="+mn-ea"/>
                <a:cs typeface="+mn-cs"/>
              </a:rPr>
              <a:t>Rahui</a:t>
            </a:r>
            <a:r>
              <a:rPr kumimoji="0" lang="en-NZ" sz="1800" b="1" i="0" u="none" strike="noStrike" kern="1200" cap="none" spc="0" normalizeH="0" baseline="0" noProof="0" dirty="0">
                <a:ln>
                  <a:noFill/>
                </a:ln>
                <a:solidFill>
                  <a:prstClr val="black"/>
                </a:solidFill>
                <a:effectLst/>
                <a:uLnTx/>
                <a:uFillTx/>
                <a:latin typeface="Candara" panose="020E0502030303020204"/>
                <a:ea typeface="+mn-ea"/>
                <a:cs typeface="+mn-cs"/>
              </a:rPr>
              <a:t> – Te Kawerau a Maki</a:t>
            </a:r>
          </a:p>
        </p:txBody>
      </p:sp>
      <p:sp>
        <p:nvSpPr>
          <p:cNvPr id="15" name="TextBox 14"/>
          <p:cNvSpPr txBox="1"/>
          <p:nvPr/>
        </p:nvSpPr>
        <p:spPr>
          <a:xfrm>
            <a:off x="8106542" y="1696658"/>
            <a:ext cx="30374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1" i="0" u="none" strike="noStrike" kern="1200" cap="none" spc="0" normalizeH="0" baseline="0" noProof="0" dirty="0">
                <a:ln>
                  <a:noFill/>
                </a:ln>
                <a:solidFill>
                  <a:prstClr val="black"/>
                </a:solidFill>
                <a:effectLst/>
                <a:uLnTx/>
                <a:uFillTx/>
                <a:latin typeface="Candara" panose="020E0502030303020204"/>
                <a:ea typeface="+mn-ea"/>
                <a:cs typeface="+mn-cs"/>
              </a:rPr>
              <a:t>Local marae open doors during flooding</a:t>
            </a:r>
          </a:p>
        </p:txBody>
      </p:sp>
    </p:spTree>
    <p:extLst>
      <p:ext uri="{BB962C8B-B14F-4D97-AF65-F5344CB8AC3E}">
        <p14:creationId xmlns:p14="http://schemas.microsoft.com/office/powerpoint/2010/main" val="203956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4" y="334015"/>
            <a:ext cx="11174186" cy="923330"/>
          </a:xfrm>
        </p:spPr>
        <p:txBody>
          <a:bodyPr/>
          <a:lstStyle/>
          <a:p>
            <a:r>
              <a:rPr lang="en-US" dirty="0"/>
              <a:t>The role of Social practitioners</a:t>
            </a:r>
            <a:br>
              <a:rPr lang="en-US" dirty="0"/>
            </a:br>
            <a:r>
              <a:rPr lang="en-US" sz="2400" dirty="0">
                <a:solidFill>
                  <a:schemeClr val="accent6">
                    <a:lumMod val="75000"/>
                  </a:schemeClr>
                </a:solidFill>
              </a:rPr>
              <a:t>Advocating for climate justice</a:t>
            </a:r>
            <a:endParaRPr lang="en-GB" dirty="0">
              <a:solidFill>
                <a:schemeClr val="accent6">
                  <a:lumMod val="75000"/>
                </a:schemeClr>
              </a:solidFill>
            </a:endParaRPr>
          </a:p>
        </p:txBody>
      </p:sp>
      <p:pic>
        <p:nvPicPr>
          <p:cNvPr id="9" name="Picture Placeholder 8" descr="Slide image placeholder">
            <a:extLst>
              <a:ext uri="{FF2B5EF4-FFF2-40B4-BE49-F238E27FC236}">
                <a16:creationId xmlns:a16="http://schemas.microsoft.com/office/drawing/2014/main" id="{95460251-A0B7-4016-89A0-4C8BCED07B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38" name="Text Placeholder 37">
            <a:extLst>
              <a:ext uri="{FF2B5EF4-FFF2-40B4-BE49-F238E27FC236}">
                <a16:creationId xmlns:a16="http://schemas.microsoft.com/office/drawing/2014/main" id="{AC4CB2C1-7DE3-44DC-A4F5-55C9466AE9FE}"/>
              </a:ext>
            </a:extLst>
          </p:cNvPr>
          <p:cNvSpPr>
            <a:spLocks noGrp="1"/>
          </p:cNvSpPr>
          <p:nvPr>
            <p:ph type="body" sz="quarter" idx="14"/>
          </p:nvPr>
        </p:nvSpPr>
        <p:spPr>
          <a:xfrm>
            <a:off x="735240" y="3489812"/>
            <a:ext cx="2820761" cy="334508"/>
          </a:xfrm>
        </p:spPr>
        <p:txBody>
          <a:bodyPr/>
          <a:lstStyle/>
          <a:p>
            <a:r>
              <a:rPr lang="en-US" sz="2000" dirty="0"/>
              <a:t>Promote environmental justice</a:t>
            </a:r>
            <a:endParaRPr lang="en-GB" sz="2000" dirty="0"/>
          </a:p>
        </p:txBody>
      </p:sp>
      <p:sp>
        <p:nvSpPr>
          <p:cNvPr id="41" name="Text Placeholder 40">
            <a:extLst>
              <a:ext uri="{FF2B5EF4-FFF2-40B4-BE49-F238E27FC236}">
                <a16:creationId xmlns:a16="http://schemas.microsoft.com/office/drawing/2014/main" id="{DFFB9D38-CDF6-45F7-A615-007F303B1A03}"/>
              </a:ext>
            </a:extLst>
          </p:cNvPr>
          <p:cNvSpPr>
            <a:spLocks noGrp="1"/>
          </p:cNvSpPr>
          <p:nvPr>
            <p:ph type="body" sz="quarter" idx="17"/>
          </p:nvPr>
        </p:nvSpPr>
        <p:spPr>
          <a:xfrm>
            <a:off x="735240" y="4294303"/>
            <a:ext cx="3312504" cy="1496898"/>
          </a:xfrm>
        </p:spPr>
        <p:txBody>
          <a:bodyPr/>
          <a:lstStyle/>
          <a:p>
            <a:pPr algn="ctr"/>
            <a:r>
              <a:rPr lang="en-NZ" sz="2000" dirty="0"/>
              <a:t>The current model of industrial development is ‘not fit for purpose’.  Social workers have a role to play in formulating alternative models of socio-economic development by promoting environmental justice</a:t>
            </a:r>
          </a:p>
        </p:txBody>
      </p:sp>
      <p:sp>
        <p:nvSpPr>
          <p:cNvPr id="39" name="Text Placeholder 38">
            <a:extLst>
              <a:ext uri="{FF2B5EF4-FFF2-40B4-BE49-F238E27FC236}">
                <a16:creationId xmlns:a16="http://schemas.microsoft.com/office/drawing/2014/main" id="{78932DB0-2733-4BAD-BB5D-9536D20E0907}"/>
              </a:ext>
            </a:extLst>
          </p:cNvPr>
          <p:cNvSpPr>
            <a:spLocks noGrp="1"/>
          </p:cNvSpPr>
          <p:nvPr>
            <p:ph type="body" sz="quarter" idx="15"/>
          </p:nvPr>
        </p:nvSpPr>
        <p:spPr>
          <a:xfrm>
            <a:off x="4767489" y="3585127"/>
            <a:ext cx="2820761" cy="334508"/>
          </a:xfrm>
        </p:spPr>
        <p:txBody>
          <a:bodyPr/>
          <a:lstStyle/>
          <a:p>
            <a:r>
              <a:rPr lang="en-US" sz="2000" dirty="0" err="1"/>
              <a:t>Organise</a:t>
            </a:r>
            <a:r>
              <a:rPr lang="en-US" sz="2000" dirty="0"/>
              <a:t> and </a:t>
            </a:r>
            <a:r>
              <a:rPr lang="en-US" sz="2000" dirty="0" err="1"/>
              <a:t>mobilise</a:t>
            </a:r>
            <a:endParaRPr lang="en-GB" sz="2000" dirty="0"/>
          </a:p>
        </p:txBody>
      </p:sp>
      <p:sp>
        <p:nvSpPr>
          <p:cNvPr id="42" name="Text Placeholder 41">
            <a:extLst>
              <a:ext uri="{FF2B5EF4-FFF2-40B4-BE49-F238E27FC236}">
                <a16:creationId xmlns:a16="http://schemas.microsoft.com/office/drawing/2014/main" id="{6FB540F0-2ABD-4D9C-AA51-A68864DD7851}"/>
              </a:ext>
            </a:extLst>
          </p:cNvPr>
          <p:cNvSpPr>
            <a:spLocks noGrp="1"/>
          </p:cNvSpPr>
          <p:nvPr>
            <p:ph type="body" sz="quarter" idx="18"/>
          </p:nvPr>
        </p:nvSpPr>
        <p:spPr>
          <a:xfrm>
            <a:off x="4743522" y="4136572"/>
            <a:ext cx="2986206" cy="2119313"/>
          </a:xfrm>
        </p:spPr>
        <p:txBody>
          <a:bodyPr/>
          <a:lstStyle/>
          <a:p>
            <a:pPr algn="ctr"/>
            <a:r>
              <a:rPr lang="en-NZ" sz="2000" dirty="0"/>
              <a:t>To organise and mobile communities in meeting human need ‘without costing the earth’ (</a:t>
            </a:r>
            <a:r>
              <a:rPr lang="en-NZ" sz="2000" dirty="0" err="1"/>
              <a:t>Dominelli</a:t>
            </a:r>
            <a:r>
              <a:rPr lang="en-NZ" sz="2000" dirty="0"/>
              <a:t>, 2012a, 2013). </a:t>
            </a:r>
          </a:p>
        </p:txBody>
      </p:sp>
      <p:sp>
        <p:nvSpPr>
          <p:cNvPr id="40" name="Text Placeholder 39">
            <a:extLst>
              <a:ext uri="{FF2B5EF4-FFF2-40B4-BE49-F238E27FC236}">
                <a16:creationId xmlns:a16="http://schemas.microsoft.com/office/drawing/2014/main" id="{8849DCBF-FE6C-4038-BE61-0BE3E249C355}"/>
              </a:ext>
            </a:extLst>
          </p:cNvPr>
          <p:cNvSpPr>
            <a:spLocks noGrp="1"/>
          </p:cNvSpPr>
          <p:nvPr>
            <p:ph type="body" sz="quarter" idx="16"/>
          </p:nvPr>
        </p:nvSpPr>
        <p:spPr>
          <a:xfrm>
            <a:off x="8648191" y="3429000"/>
            <a:ext cx="2820761" cy="334508"/>
          </a:xfrm>
        </p:spPr>
        <p:txBody>
          <a:bodyPr/>
          <a:lstStyle/>
          <a:p>
            <a:r>
              <a:rPr lang="en-US" sz="2000" dirty="0"/>
              <a:t>Socio-economic inequalities</a:t>
            </a:r>
            <a:endParaRPr lang="en-GB" sz="2000" dirty="0"/>
          </a:p>
        </p:txBody>
      </p:sp>
      <p:sp>
        <p:nvSpPr>
          <p:cNvPr id="43" name="Text Placeholder 42">
            <a:extLst>
              <a:ext uri="{FF2B5EF4-FFF2-40B4-BE49-F238E27FC236}">
                <a16:creationId xmlns:a16="http://schemas.microsoft.com/office/drawing/2014/main" id="{E0FF0889-3DA9-4826-A04E-4A4BD4C04CA1}"/>
              </a:ext>
            </a:extLst>
          </p:cNvPr>
          <p:cNvSpPr>
            <a:spLocks noGrp="1"/>
          </p:cNvSpPr>
          <p:nvPr>
            <p:ph type="body" sz="quarter" idx="19"/>
          </p:nvPr>
        </p:nvSpPr>
        <p:spPr>
          <a:xfrm>
            <a:off x="8799739" y="4113128"/>
            <a:ext cx="2820761" cy="1496898"/>
          </a:xfrm>
        </p:spPr>
        <p:txBody>
          <a:bodyPr/>
          <a:lstStyle/>
          <a:p>
            <a:pPr algn="ctr"/>
            <a:r>
              <a:rPr lang="en-NZ" sz="2000" dirty="0"/>
              <a:t>Central aspect of the Global Agenda for social workers because it aims to tackle socio-economic inequalities that are particularly severe for marginalized people throughout the world.</a:t>
            </a:r>
            <a:endParaRPr lang="en-GB" sz="2000" dirty="0"/>
          </a:p>
        </p:txBody>
      </p:sp>
    </p:spTree>
    <p:extLst>
      <p:ext uri="{BB962C8B-B14F-4D97-AF65-F5344CB8AC3E}">
        <p14:creationId xmlns:p14="http://schemas.microsoft.com/office/powerpoint/2010/main" val="428443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r>
              <a:rPr lang="en-US" dirty="0"/>
              <a:t>Gould, B. (2006). </a:t>
            </a:r>
            <a:r>
              <a:rPr lang="en-US" i="1" dirty="0"/>
              <a:t>The democracy sham : How </a:t>
            </a:r>
            <a:r>
              <a:rPr lang="en-US" i="1" dirty="0" err="1"/>
              <a:t>globalisation</a:t>
            </a:r>
            <a:r>
              <a:rPr lang="en-US" i="1" dirty="0"/>
              <a:t> devalues your vote</a:t>
            </a:r>
            <a:r>
              <a:rPr lang="en-US" dirty="0"/>
              <a:t>. Nelson, N.Z.: Craig Potton Pub.</a:t>
            </a:r>
            <a:endParaRPr lang="en-NZ" dirty="0"/>
          </a:p>
          <a:p>
            <a:r>
              <a:rPr lang="en-NZ" dirty="0"/>
              <a:t>Steger, M. &amp; Wilson, E. (2013). In S. </a:t>
            </a:r>
            <a:r>
              <a:rPr lang="en-NZ" dirty="0" err="1"/>
              <a:t>Matthewman</a:t>
            </a:r>
            <a:r>
              <a:rPr lang="en-NZ" dirty="0"/>
              <a:t>, S., C. West-Newman, &amp; B. Curtis, B. </a:t>
            </a:r>
            <a:r>
              <a:rPr lang="en-NZ" i="1" dirty="0"/>
              <a:t>Being sociological</a:t>
            </a:r>
            <a:r>
              <a:rPr lang="en-NZ" dirty="0"/>
              <a:t> (2nd ed.), pp271-. Basingstoke, Hampshire: Palgrave Macmillan.</a:t>
            </a:r>
          </a:p>
        </p:txBody>
      </p:sp>
    </p:spTree>
    <p:extLst>
      <p:ext uri="{BB962C8B-B14F-4D97-AF65-F5344CB8AC3E}">
        <p14:creationId xmlns:p14="http://schemas.microsoft.com/office/powerpoint/2010/main" val="96109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hite puzzle with one red piece">
            <a:extLst>
              <a:ext uri="{FF2B5EF4-FFF2-40B4-BE49-F238E27FC236}">
                <a16:creationId xmlns:a16="http://schemas.microsoft.com/office/drawing/2014/main" id="{873CE842-4B91-492E-99A8-743697888240}"/>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B25C227-218F-49B5-9BE3-821F8BF80C1B}"/>
              </a:ext>
            </a:extLst>
          </p:cNvPr>
          <p:cNvSpPr>
            <a:spLocks noGrp="1"/>
          </p:cNvSpPr>
          <p:nvPr>
            <p:ph type="ctrTitle"/>
          </p:nvPr>
        </p:nvSpPr>
        <p:spPr>
          <a:xfrm>
            <a:off x="1524000" y="1122362"/>
            <a:ext cx="9144000" cy="2900518"/>
          </a:xfrm>
        </p:spPr>
        <p:txBody>
          <a:bodyPr>
            <a:normAutofit/>
          </a:bodyPr>
          <a:lstStyle/>
          <a:p>
            <a:r>
              <a:rPr lang="en-NZ">
                <a:solidFill>
                  <a:srgbClr val="FFFFFF"/>
                </a:solidFill>
              </a:rPr>
              <a:t>Quick recap of social changes</a:t>
            </a:r>
          </a:p>
        </p:txBody>
      </p:sp>
    </p:spTree>
    <p:extLst>
      <p:ext uri="{BB962C8B-B14F-4D97-AF65-F5344CB8AC3E}">
        <p14:creationId xmlns:p14="http://schemas.microsoft.com/office/powerpoint/2010/main" val="424629263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58ABAE-E8F4-4C92-8753-FCE652CCB0FA}"/>
              </a:ext>
            </a:extLst>
          </p:cNvPr>
          <p:cNvSpPr>
            <a:spLocks noGrp="1"/>
          </p:cNvSpPr>
          <p:nvPr>
            <p:ph type="title"/>
          </p:nvPr>
        </p:nvSpPr>
        <p:spPr>
          <a:xfrm>
            <a:off x="640080" y="325369"/>
            <a:ext cx="4368602" cy="1956841"/>
          </a:xfrm>
        </p:spPr>
        <p:txBody>
          <a:bodyPr anchor="b">
            <a:normAutofit/>
          </a:bodyPr>
          <a:lstStyle/>
          <a:p>
            <a:r>
              <a:rPr lang="en-US" sz="5400"/>
              <a:t>-isations </a:t>
            </a:r>
            <a:endParaRPr lang="en-NZ" sz="5400"/>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9F44DD-FF08-4C99-82D1-8FA86E408DBC}"/>
              </a:ext>
            </a:extLst>
          </p:cNvPr>
          <p:cNvSpPr>
            <a:spLocks noGrp="1"/>
          </p:cNvSpPr>
          <p:nvPr>
            <p:ph idx="1"/>
          </p:nvPr>
        </p:nvSpPr>
        <p:spPr>
          <a:xfrm>
            <a:off x="640080" y="2872899"/>
            <a:ext cx="4243589" cy="3320668"/>
          </a:xfrm>
        </p:spPr>
        <p:txBody>
          <a:bodyPr>
            <a:normAutofit/>
          </a:bodyPr>
          <a:lstStyle/>
          <a:p>
            <a:r>
              <a:rPr lang="en-US" sz="2200" dirty="0"/>
              <a:t>When added to a word, '-</a:t>
            </a:r>
            <a:r>
              <a:rPr lang="en-US" sz="2200" dirty="0" err="1"/>
              <a:t>isation</a:t>
            </a:r>
            <a:r>
              <a:rPr lang="en-US" sz="2200" dirty="0"/>
              <a:t>' creates a noun that denotes the act, process or result of an action (or actions)</a:t>
            </a:r>
          </a:p>
          <a:p>
            <a:r>
              <a:rPr lang="en-US" sz="2200" dirty="0"/>
              <a:t>We have seen a lot of –</a:t>
            </a:r>
            <a:r>
              <a:rPr lang="en-US" sz="2200" dirty="0" err="1"/>
              <a:t>isations</a:t>
            </a:r>
            <a:r>
              <a:rPr lang="en-US" sz="2200" dirty="0"/>
              <a:t> over the last couple of hundred centuries </a:t>
            </a:r>
          </a:p>
          <a:p>
            <a:r>
              <a:rPr lang="en-US" sz="2200" dirty="0" err="1"/>
              <a:t>Isations</a:t>
            </a:r>
            <a:r>
              <a:rPr lang="en-US" sz="2200" dirty="0"/>
              <a:t> that have led to significant social change. </a:t>
            </a:r>
          </a:p>
          <a:p>
            <a:endParaRPr lang="en-US" sz="2200" dirty="0"/>
          </a:p>
          <a:p>
            <a:endParaRPr lang="en-NZ" sz="2200" dirty="0"/>
          </a:p>
        </p:txBody>
      </p:sp>
      <p:pic>
        <p:nvPicPr>
          <p:cNvPr id="5" name="Picture 4" descr="A close up of a logo&#10;&#10;Description automatically generated">
            <a:extLst>
              <a:ext uri="{FF2B5EF4-FFF2-40B4-BE49-F238E27FC236}">
                <a16:creationId xmlns:a16="http://schemas.microsoft.com/office/drawing/2014/main" id="{4282808C-EDDF-414A-8C01-05240BDAB9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609" r="1416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174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9BADA-53C4-45A3-B866-7EAC119671D9}"/>
              </a:ext>
            </a:extLst>
          </p:cNvPr>
          <p:cNvSpPr>
            <a:spLocks noGrp="1"/>
          </p:cNvSpPr>
          <p:nvPr>
            <p:ph type="title"/>
          </p:nvPr>
        </p:nvSpPr>
        <p:spPr>
          <a:xfrm>
            <a:off x="838201" y="345810"/>
            <a:ext cx="5120561" cy="1325563"/>
          </a:xfrm>
        </p:spPr>
        <p:txBody>
          <a:bodyPr>
            <a:normAutofit/>
          </a:bodyPr>
          <a:lstStyle/>
          <a:p>
            <a:r>
              <a:rPr lang="en-US"/>
              <a:t>-isations </a:t>
            </a:r>
            <a:endParaRPr lang="en-NZ"/>
          </a:p>
        </p:txBody>
      </p:sp>
      <p:sp>
        <p:nvSpPr>
          <p:cNvPr id="3" name="Content Placeholder 2">
            <a:extLst>
              <a:ext uri="{FF2B5EF4-FFF2-40B4-BE49-F238E27FC236}">
                <a16:creationId xmlns:a16="http://schemas.microsoft.com/office/drawing/2014/main" id="{F1628019-7660-494C-B5E9-54D0BA2D3947}"/>
              </a:ext>
            </a:extLst>
          </p:cNvPr>
          <p:cNvSpPr>
            <a:spLocks noGrp="1"/>
          </p:cNvSpPr>
          <p:nvPr>
            <p:ph idx="1"/>
          </p:nvPr>
        </p:nvSpPr>
        <p:spPr>
          <a:xfrm>
            <a:off x="457200" y="1825624"/>
            <a:ext cx="5473195" cy="4686565"/>
          </a:xfrm>
        </p:spPr>
        <p:txBody>
          <a:bodyPr>
            <a:normAutofit/>
          </a:bodyPr>
          <a:lstStyle/>
          <a:p>
            <a:r>
              <a:rPr lang="en-US" sz="2400" dirty="0"/>
              <a:t>Colonization </a:t>
            </a:r>
          </a:p>
          <a:p>
            <a:pPr lvl="1"/>
            <a:r>
              <a:rPr lang="en-US" dirty="0"/>
              <a:t>The establishment of new territories </a:t>
            </a:r>
          </a:p>
          <a:p>
            <a:pPr lvl="1"/>
            <a:r>
              <a:rPr lang="en-NZ" dirty="0"/>
              <a:t>New social institutions </a:t>
            </a:r>
          </a:p>
          <a:p>
            <a:pPr lvl="2"/>
            <a:r>
              <a:rPr lang="en-NZ" sz="2400" dirty="0"/>
              <a:t>Legal</a:t>
            </a:r>
          </a:p>
          <a:p>
            <a:pPr lvl="2"/>
            <a:r>
              <a:rPr lang="en-NZ" sz="2400" dirty="0"/>
              <a:t>Political</a:t>
            </a:r>
          </a:p>
          <a:p>
            <a:pPr lvl="2"/>
            <a:r>
              <a:rPr lang="en-NZ" sz="2400" dirty="0"/>
              <a:t>Cultural</a:t>
            </a:r>
          </a:p>
          <a:p>
            <a:pPr lvl="1"/>
            <a:r>
              <a:rPr lang="en-NZ" dirty="0"/>
              <a:t>The destruction of existing social arrangements, customs, and traditions  </a:t>
            </a:r>
          </a:p>
          <a:p>
            <a:r>
              <a:rPr lang="en-NZ" sz="2400" dirty="0"/>
              <a:t>It can be part of imperialization (the expansion of Empire)</a:t>
            </a:r>
          </a:p>
          <a:p>
            <a:pPr lvl="1"/>
            <a:endParaRPr lang="en-NZ" sz="1700" dirty="0"/>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picture containing text&#10;&#10;Description automatically generated">
            <a:extLst>
              <a:ext uri="{FF2B5EF4-FFF2-40B4-BE49-F238E27FC236}">
                <a16:creationId xmlns:a16="http://schemas.microsoft.com/office/drawing/2014/main" id="{F8B25FFD-C5A7-4B6F-9BB0-FA3894CCDBB8}"/>
              </a:ext>
            </a:extLst>
          </p:cNvPr>
          <p:cNvPicPr>
            <a:picLocks noChangeAspect="1"/>
          </p:cNvPicPr>
          <p:nvPr/>
        </p:nvPicPr>
        <p:blipFill rotWithShape="1">
          <a:blip r:embed="rId2">
            <a:extLst>
              <a:ext uri="{28A0092B-C50C-407E-A947-70E740481C1C}">
                <a14:useLocalDpi xmlns:a14="http://schemas.microsoft.com/office/drawing/2010/main" val="0"/>
              </a:ext>
            </a:extLst>
          </a:blip>
          <a:srcRect l="14901" r="13937"/>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2" name="Arc 3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picture containing outdoor, tree, nature, water&#10;&#10;Description automatically generated">
            <a:extLst>
              <a:ext uri="{FF2B5EF4-FFF2-40B4-BE49-F238E27FC236}">
                <a16:creationId xmlns:a16="http://schemas.microsoft.com/office/drawing/2014/main" id="{BE57A6B8-A87B-42C7-8896-976DB9409A2B}"/>
              </a:ext>
            </a:extLst>
          </p:cNvPr>
          <p:cNvPicPr>
            <a:picLocks noChangeAspect="1"/>
          </p:cNvPicPr>
          <p:nvPr/>
        </p:nvPicPr>
        <p:blipFill rotWithShape="1">
          <a:blip r:embed="rId3">
            <a:extLst>
              <a:ext uri="{28A0092B-C50C-407E-A947-70E740481C1C}">
                <a14:useLocalDpi xmlns:a14="http://schemas.microsoft.com/office/drawing/2010/main" val="0"/>
              </a:ext>
            </a:extLst>
          </a:blip>
          <a:srcRect l="6612" r="29035"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39107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838200" y="365125"/>
            <a:ext cx="5393361" cy="1325563"/>
          </a:xfrm>
        </p:spPr>
        <p:txBody>
          <a:bodyPr>
            <a:normAutofit/>
          </a:bodyPr>
          <a:lstStyle/>
          <a:p>
            <a:r>
              <a:rPr lang="en-US"/>
              <a:t>Colonisation and ideology</a:t>
            </a:r>
          </a:p>
        </p:txBody>
      </p:sp>
      <p:sp>
        <p:nvSpPr>
          <p:cNvPr id="3" name="Content Placeholder 2"/>
          <p:cNvSpPr>
            <a:spLocks noGrp="1"/>
          </p:cNvSpPr>
          <p:nvPr>
            <p:ph idx="1"/>
          </p:nvPr>
        </p:nvSpPr>
        <p:spPr>
          <a:xfrm>
            <a:off x="838200" y="1825625"/>
            <a:ext cx="5393361" cy="4351338"/>
          </a:xfrm>
        </p:spPr>
        <p:txBody>
          <a:bodyPr>
            <a:normAutofit lnSpcReduction="10000"/>
          </a:bodyPr>
          <a:lstStyle/>
          <a:p>
            <a:r>
              <a:rPr lang="en-US" sz="2200" dirty="0" err="1"/>
              <a:t>Colonisation</a:t>
            </a:r>
            <a:r>
              <a:rPr lang="en-US" sz="2200" dirty="0"/>
              <a:t> is usually presented as in the interests of the </a:t>
            </a:r>
            <a:r>
              <a:rPr lang="en-US" sz="2200" dirty="0" err="1"/>
              <a:t>colonised</a:t>
            </a:r>
            <a:r>
              <a:rPr lang="en-US" sz="2200" dirty="0"/>
              <a:t>. </a:t>
            </a:r>
          </a:p>
          <a:p>
            <a:r>
              <a:rPr lang="en-US" sz="2200" dirty="0" err="1"/>
              <a:t>Colonisation</a:t>
            </a:r>
            <a:r>
              <a:rPr lang="en-US" sz="2200" dirty="0"/>
              <a:t> denies the identity of the </a:t>
            </a:r>
            <a:r>
              <a:rPr lang="en-US" sz="2200" dirty="0" err="1"/>
              <a:t>colonised</a:t>
            </a:r>
            <a:r>
              <a:rPr lang="en-US" sz="2200" dirty="0"/>
              <a:t> through ideologies that deny the validity of </a:t>
            </a:r>
            <a:r>
              <a:rPr lang="en-US" sz="2200" dirty="0" err="1"/>
              <a:t>colonised</a:t>
            </a:r>
            <a:r>
              <a:rPr lang="en-US" sz="2200" dirty="0"/>
              <a:t> peoples languages, culture and ways of being in the world</a:t>
            </a:r>
          </a:p>
          <a:p>
            <a:r>
              <a:rPr lang="en-US" sz="2200" dirty="0" err="1"/>
              <a:t>Colonisation</a:t>
            </a:r>
            <a:r>
              <a:rPr lang="en-US" sz="2200" dirty="0"/>
              <a:t> is more than physical – it is the imposition of the norms and ways of being in the world of one group on another (sometimes referred to as colonialism </a:t>
            </a:r>
          </a:p>
          <a:p>
            <a:r>
              <a:rPr lang="en-US" sz="2200" dirty="0"/>
              <a:t>The </a:t>
            </a:r>
            <a:r>
              <a:rPr lang="en-US" sz="2200" dirty="0" err="1"/>
              <a:t>colonised</a:t>
            </a:r>
            <a:r>
              <a:rPr lang="en-US" sz="2200" dirty="0"/>
              <a:t> are often forced to adopt as their own the ideologies of the </a:t>
            </a:r>
            <a:r>
              <a:rPr lang="en-US" sz="2200" dirty="0" err="1"/>
              <a:t>colonisers</a:t>
            </a:r>
            <a:r>
              <a:rPr lang="en-US" sz="2200" dirty="0"/>
              <a:t>.</a:t>
            </a:r>
          </a:p>
          <a:p>
            <a:r>
              <a:rPr lang="en-US" sz="2200" dirty="0"/>
              <a:t>Remember Hegemony. </a:t>
            </a:r>
          </a:p>
        </p:txBody>
      </p:sp>
      <p:pic>
        <p:nvPicPr>
          <p:cNvPr id="7" name="Picture 6" descr="A picture containing outdoor&#10;&#10;Description automatically generated">
            <a:extLst>
              <a:ext uri="{FF2B5EF4-FFF2-40B4-BE49-F238E27FC236}">
                <a16:creationId xmlns:a16="http://schemas.microsoft.com/office/drawing/2014/main" id="{DD80AA82-52BB-41E0-AA19-D4AEC8872230}"/>
              </a:ext>
            </a:extLst>
          </p:cNvPr>
          <p:cNvPicPr>
            <a:picLocks noChangeAspect="1"/>
          </p:cNvPicPr>
          <p:nvPr/>
        </p:nvPicPr>
        <p:blipFill rotWithShape="1">
          <a:blip r:embed="rId2">
            <a:extLst>
              <a:ext uri="{28A0092B-C50C-407E-A947-70E740481C1C}">
                <a14:useLocalDpi xmlns:a14="http://schemas.microsoft.com/office/drawing/2010/main" val="0"/>
              </a:ext>
            </a:extLst>
          </a:blip>
          <a:srcRect t="10703" r="-1" b="16304"/>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0D6BB-AABC-44FD-BF7A-7CF73695F973}"/>
              </a:ext>
            </a:extLst>
          </p:cNvPr>
          <p:cNvSpPr>
            <a:spLocks noGrp="1"/>
          </p:cNvSpPr>
          <p:nvPr>
            <p:ph type="title"/>
          </p:nvPr>
        </p:nvSpPr>
        <p:spPr>
          <a:xfrm>
            <a:off x="838201" y="345810"/>
            <a:ext cx="5120561" cy="1325563"/>
          </a:xfrm>
        </p:spPr>
        <p:txBody>
          <a:bodyPr>
            <a:normAutofit/>
          </a:bodyPr>
          <a:lstStyle/>
          <a:p>
            <a:r>
              <a:rPr lang="en-US"/>
              <a:t>-isations </a:t>
            </a:r>
            <a:endParaRPr lang="en-NZ"/>
          </a:p>
        </p:txBody>
      </p:sp>
      <p:sp>
        <p:nvSpPr>
          <p:cNvPr id="3" name="Content Placeholder 2">
            <a:extLst>
              <a:ext uri="{FF2B5EF4-FFF2-40B4-BE49-F238E27FC236}">
                <a16:creationId xmlns:a16="http://schemas.microsoft.com/office/drawing/2014/main" id="{A81215E1-CC02-49B3-A9DD-5FCACB4713DD}"/>
              </a:ext>
            </a:extLst>
          </p:cNvPr>
          <p:cNvSpPr>
            <a:spLocks noGrp="1"/>
          </p:cNvSpPr>
          <p:nvPr>
            <p:ph idx="1"/>
          </p:nvPr>
        </p:nvSpPr>
        <p:spPr>
          <a:xfrm>
            <a:off x="284480" y="1825624"/>
            <a:ext cx="5949733" cy="4686565"/>
          </a:xfrm>
        </p:spPr>
        <p:txBody>
          <a:bodyPr>
            <a:normAutofit/>
          </a:bodyPr>
          <a:lstStyle/>
          <a:p>
            <a:r>
              <a:rPr lang="en-US" sz="2000" dirty="0" err="1"/>
              <a:t>Modernisation</a:t>
            </a:r>
            <a:endParaRPr lang="en-US" sz="2000" dirty="0"/>
          </a:p>
          <a:p>
            <a:pPr lvl="1"/>
            <a:r>
              <a:rPr lang="en-US" sz="2000" dirty="0"/>
              <a:t>The processes associated with modernity</a:t>
            </a:r>
          </a:p>
          <a:p>
            <a:pPr lvl="1"/>
            <a:r>
              <a:rPr lang="en-US" sz="2000" dirty="0"/>
              <a:t>Nation states, </a:t>
            </a:r>
          </a:p>
          <a:p>
            <a:pPr lvl="1"/>
            <a:r>
              <a:rPr lang="en-US" sz="2000" dirty="0"/>
              <a:t>new technologies</a:t>
            </a:r>
          </a:p>
          <a:p>
            <a:pPr lvl="2"/>
            <a:r>
              <a:rPr lang="en-US" dirty="0"/>
              <a:t>Trains, planes, and automobiles, communication</a:t>
            </a:r>
          </a:p>
          <a:p>
            <a:pPr lvl="1"/>
            <a:r>
              <a:rPr lang="en-US" sz="2000" dirty="0"/>
              <a:t>Transformation of societies  </a:t>
            </a:r>
          </a:p>
          <a:p>
            <a:pPr lvl="1"/>
            <a:r>
              <a:rPr lang="en-US" sz="2000" dirty="0"/>
              <a:t>Progress narrative</a:t>
            </a:r>
          </a:p>
          <a:p>
            <a:r>
              <a:rPr lang="en-US" sz="2000" dirty="0" err="1"/>
              <a:t>Industrialisation</a:t>
            </a:r>
            <a:r>
              <a:rPr lang="en-US" sz="2000" dirty="0"/>
              <a:t> </a:t>
            </a:r>
          </a:p>
          <a:p>
            <a:pPr lvl="1"/>
            <a:r>
              <a:rPr lang="en-US" sz="2000" dirty="0"/>
              <a:t>The growth of mass production, labor exchange (contested), mass consumption </a:t>
            </a:r>
          </a:p>
          <a:p>
            <a:pPr lvl="1"/>
            <a:r>
              <a:rPr lang="en-US" sz="2000" dirty="0"/>
              <a:t>New technologies </a:t>
            </a:r>
          </a:p>
          <a:p>
            <a:pPr lvl="1"/>
            <a:r>
              <a:rPr lang="en-US" sz="2000" dirty="0"/>
              <a:t>Pollution and resource use</a:t>
            </a:r>
            <a:endParaRPr lang="en-NZ" sz="2000" dirty="0"/>
          </a:p>
        </p:txBody>
      </p:sp>
      <p:sp>
        <p:nvSpPr>
          <p:cNvPr id="47" name="Oval 4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picture containing building, indoor&#10;&#10;Description automatically generated">
            <a:extLst>
              <a:ext uri="{FF2B5EF4-FFF2-40B4-BE49-F238E27FC236}">
                <a16:creationId xmlns:a16="http://schemas.microsoft.com/office/drawing/2014/main" id="{D3DC102E-A16F-4534-BD4B-D6BC1B0006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408" r="18248"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9" name="Arc 4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A view of a city at night&#10;&#10;Description automatically generated">
            <a:extLst>
              <a:ext uri="{FF2B5EF4-FFF2-40B4-BE49-F238E27FC236}">
                <a16:creationId xmlns:a16="http://schemas.microsoft.com/office/drawing/2014/main" id="{662DCF32-526A-4E1B-BB41-654685F60DF3}"/>
              </a:ext>
            </a:extLst>
          </p:cNvPr>
          <p:cNvPicPr>
            <a:picLocks noChangeAspect="1"/>
          </p:cNvPicPr>
          <p:nvPr/>
        </p:nvPicPr>
        <p:blipFill rotWithShape="1">
          <a:blip r:embed="rId3">
            <a:extLst>
              <a:ext uri="{28A0092B-C50C-407E-A947-70E740481C1C}">
                <a14:useLocalDpi xmlns:a14="http://schemas.microsoft.com/office/drawing/2010/main" val="0"/>
              </a:ext>
            </a:extLst>
          </a:blip>
          <a:srcRect l="26379" r="17752"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141198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nimalist_Template_03_CA - v7" id="{215D63C3-B139-4AD7-9F60-51396BC82D2C}" vid="{FAE53EBD-DCD0-4C4A-8B10-EB06EA2364A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266</TotalTime>
  <Words>3281</Words>
  <Application>Microsoft Office PowerPoint</Application>
  <PresentationFormat>Widescreen</PresentationFormat>
  <Paragraphs>335</Paragraphs>
  <Slides>49</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Adobe Devanagari</vt:lpstr>
      <vt:lpstr>Arial</vt:lpstr>
      <vt:lpstr>Berlin Sans FB</vt:lpstr>
      <vt:lpstr>Calibri</vt:lpstr>
      <vt:lpstr>Calibri Light</vt:lpstr>
      <vt:lpstr>Candara</vt:lpstr>
      <vt:lpstr>FagoCoBold-Roman</vt:lpstr>
      <vt:lpstr>Times New Roman</vt:lpstr>
      <vt:lpstr>Verdana</vt:lpstr>
      <vt:lpstr>Wingdings</vt:lpstr>
      <vt:lpstr>Office Theme</vt:lpstr>
      <vt:lpstr>1_Office Theme</vt:lpstr>
      <vt:lpstr>Globalisation, social change, and Climate justice</vt:lpstr>
      <vt:lpstr>Thinking locally and globally </vt:lpstr>
      <vt:lpstr>Social change </vt:lpstr>
      <vt:lpstr>What social changes have you experienced?</vt:lpstr>
      <vt:lpstr>Quick recap of social changes</vt:lpstr>
      <vt:lpstr>-isations </vt:lpstr>
      <vt:lpstr>-isations </vt:lpstr>
      <vt:lpstr>Colonisation and ideology</vt:lpstr>
      <vt:lpstr>-isations </vt:lpstr>
      <vt:lpstr>-isations, continued </vt:lpstr>
      <vt:lpstr>Globalisation  </vt:lpstr>
      <vt:lpstr>Globalisation: toward a  definition</vt:lpstr>
      <vt:lpstr>Globalisation: toward a  definition</vt:lpstr>
      <vt:lpstr>Globalisation: toward a  definition</vt:lpstr>
      <vt:lpstr>Globalisation: toward a  definition</vt:lpstr>
      <vt:lpstr>Dimensions of Globalisation</vt:lpstr>
      <vt:lpstr>Dimensions of Globalisation</vt:lpstr>
      <vt:lpstr>Dimensions of Globalisation</vt:lpstr>
      <vt:lpstr>Dimensions of Globalisation</vt:lpstr>
      <vt:lpstr>Watch (9mins) </vt:lpstr>
      <vt:lpstr>Economic Globalisation</vt:lpstr>
      <vt:lpstr>Economic Globalisation</vt:lpstr>
      <vt:lpstr>Corporate Expansion</vt:lpstr>
      <vt:lpstr>Corporate Expansion</vt:lpstr>
      <vt:lpstr>Corporate Dominance </vt:lpstr>
      <vt:lpstr>break</vt:lpstr>
      <vt:lpstr>Questioning economic globalisation</vt:lpstr>
      <vt:lpstr>Ecological effects of  Globalisation  </vt:lpstr>
      <vt:lpstr>Climate justice</vt:lpstr>
      <vt:lpstr>What is climate justice?</vt:lpstr>
      <vt:lpstr>Theoretical approaches Two different approaches </vt:lpstr>
      <vt:lpstr>Environmental Responses</vt:lpstr>
      <vt:lpstr>Green Response</vt:lpstr>
      <vt:lpstr>The Green Perspective argues that….</vt:lpstr>
      <vt:lpstr>An ecological perspective</vt:lpstr>
      <vt:lpstr>An ecological perspective</vt:lpstr>
      <vt:lpstr>Ecological Principles</vt:lpstr>
      <vt:lpstr>Climate Change is Happening and Will Increasingly Affect the Poor</vt:lpstr>
      <vt:lpstr>Climate change compounds existing poverty </vt:lpstr>
      <vt:lpstr>Poor people rely on  eco-systems</vt:lpstr>
      <vt:lpstr>Climate Change &amp; Economic Development</vt:lpstr>
      <vt:lpstr>Involuntary Displacement, Migration, and Conflicts</vt:lpstr>
      <vt:lpstr>In our backyard Impacts of Climate Change on Small Island States:</vt:lpstr>
      <vt:lpstr>A MAORI WORLDVIEW</vt:lpstr>
      <vt:lpstr>The significance of land to Māori</vt:lpstr>
      <vt:lpstr>Climate and Māori Society</vt:lpstr>
      <vt:lpstr>Māori responses to climate change</vt:lpstr>
      <vt:lpstr>The role of Social practitioners Advocating for climate justice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Tunnicliffe</dc:creator>
  <cp:lastModifiedBy>Craig Tunnicliffe</cp:lastModifiedBy>
  <cp:revision>1</cp:revision>
  <dcterms:created xsi:type="dcterms:W3CDTF">2021-09-23T00:19:29Z</dcterms:created>
  <dcterms:modified xsi:type="dcterms:W3CDTF">2021-09-23T04:53:35Z</dcterms:modified>
</cp:coreProperties>
</file>