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0" r:id="rId3"/>
    <p:sldId id="257" r:id="rId4"/>
    <p:sldId id="258" r:id="rId5"/>
    <p:sldId id="268" r:id="rId6"/>
    <p:sldId id="269" r:id="rId7"/>
    <p:sldId id="259" r:id="rId8"/>
    <p:sldId id="260" r:id="rId9"/>
    <p:sldId id="261" r:id="rId10"/>
    <p:sldId id="272" r:id="rId11"/>
    <p:sldId id="263" r:id="rId12"/>
    <p:sldId id="262" r:id="rId13"/>
    <p:sldId id="264" r:id="rId14"/>
    <p:sldId id="271"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BE77A-E22D-4CF9-801C-F59899E44F43}" v="7" dt="2022-03-21T00:06:58.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ina Stebletsova" userId="95e1a5fc-2b26-4f28-8bab-eb8a42e9fb83" providerId="ADAL" clId="{1ECBE77A-E22D-4CF9-801C-F59899E44F43}"/>
    <pc:docChg chg="undo custSel modSld">
      <pc:chgData name="Galina Stebletsova" userId="95e1a5fc-2b26-4f28-8bab-eb8a42e9fb83" providerId="ADAL" clId="{1ECBE77A-E22D-4CF9-801C-F59899E44F43}" dt="2022-03-21T00:06:58.465" v="101" actId="20577"/>
      <pc:docMkLst>
        <pc:docMk/>
      </pc:docMkLst>
      <pc:sldChg chg="modSp mod">
        <pc:chgData name="Galina Stebletsova" userId="95e1a5fc-2b26-4f28-8bab-eb8a42e9fb83" providerId="ADAL" clId="{1ECBE77A-E22D-4CF9-801C-F59899E44F43}" dt="2022-03-14T00:37:53.406" v="30" actId="255"/>
        <pc:sldMkLst>
          <pc:docMk/>
          <pc:sldMk cId="520057443" sldId="257"/>
        </pc:sldMkLst>
        <pc:spChg chg="mod">
          <ac:chgData name="Galina Stebletsova" userId="95e1a5fc-2b26-4f28-8bab-eb8a42e9fb83" providerId="ADAL" clId="{1ECBE77A-E22D-4CF9-801C-F59899E44F43}" dt="2022-03-14T00:37:53.406" v="30" actId="255"/>
          <ac:spMkLst>
            <pc:docMk/>
            <pc:sldMk cId="520057443" sldId="257"/>
            <ac:spMk id="7" creationId="{B27F3F34-47DD-4539-A849-6E4BB4FF950F}"/>
          </ac:spMkLst>
        </pc:spChg>
        <pc:picChg chg="mod">
          <ac:chgData name="Galina Stebletsova" userId="95e1a5fc-2b26-4f28-8bab-eb8a42e9fb83" providerId="ADAL" clId="{1ECBE77A-E22D-4CF9-801C-F59899E44F43}" dt="2022-03-14T00:37:40.084" v="25" actId="1076"/>
          <ac:picMkLst>
            <pc:docMk/>
            <pc:sldMk cId="520057443" sldId="257"/>
            <ac:picMk id="9" creationId="{5296FB36-55A7-EC16-40E8-4C1A20B4D480}"/>
          </ac:picMkLst>
        </pc:picChg>
      </pc:sldChg>
      <pc:sldChg chg="modSp mod">
        <pc:chgData name="Galina Stebletsova" userId="95e1a5fc-2b26-4f28-8bab-eb8a42e9fb83" providerId="ADAL" clId="{1ECBE77A-E22D-4CF9-801C-F59899E44F43}" dt="2022-03-14T00:38:01.635" v="32" actId="255"/>
        <pc:sldMkLst>
          <pc:docMk/>
          <pc:sldMk cId="2929472382" sldId="258"/>
        </pc:sldMkLst>
        <pc:spChg chg="mod">
          <ac:chgData name="Galina Stebletsova" userId="95e1a5fc-2b26-4f28-8bab-eb8a42e9fb83" providerId="ADAL" clId="{1ECBE77A-E22D-4CF9-801C-F59899E44F43}" dt="2022-03-14T00:38:01.635" v="32" actId="255"/>
          <ac:spMkLst>
            <pc:docMk/>
            <pc:sldMk cId="2929472382" sldId="258"/>
            <ac:spMk id="3" creationId="{E3AD5F58-8C2E-4B84-AB77-38B90509D135}"/>
          </ac:spMkLst>
        </pc:spChg>
      </pc:sldChg>
      <pc:sldChg chg="modSp mod">
        <pc:chgData name="Galina Stebletsova" userId="95e1a5fc-2b26-4f28-8bab-eb8a42e9fb83" providerId="ADAL" clId="{1ECBE77A-E22D-4CF9-801C-F59899E44F43}" dt="2022-03-14T00:38:59.443" v="39" actId="113"/>
        <pc:sldMkLst>
          <pc:docMk/>
          <pc:sldMk cId="3894478805" sldId="259"/>
        </pc:sldMkLst>
        <pc:spChg chg="mod">
          <ac:chgData name="Galina Stebletsova" userId="95e1a5fc-2b26-4f28-8bab-eb8a42e9fb83" providerId="ADAL" clId="{1ECBE77A-E22D-4CF9-801C-F59899E44F43}" dt="2022-03-14T00:38:59.443" v="39" actId="113"/>
          <ac:spMkLst>
            <pc:docMk/>
            <pc:sldMk cId="3894478805" sldId="259"/>
            <ac:spMk id="3" creationId="{89236865-0076-423F-8C62-69387F5F1369}"/>
          </ac:spMkLst>
        </pc:spChg>
      </pc:sldChg>
      <pc:sldChg chg="modSp mod">
        <pc:chgData name="Galina Stebletsova" userId="95e1a5fc-2b26-4f28-8bab-eb8a42e9fb83" providerId="ADAL" clId="{1ECBE77A-E22D-4CF9-801C-F59899E44F43}" dt="2022-03-14T00:39:16.474" v="42" actId="255"/>
        <pc:sldMkLst>
          <pc:docMk/>
          <pc:sldMk cId="3122396542" sldId="260"/>
        </pc:sldMkLst>
        <pc:spChg chg="mod">
          <ac:chgData name="Galina Stebletsova" userId="95e1a5fc-2b26-4f28-8bab-eb8a42e9fb83" providerId="ADAL" clId="{1ECBE77A-E22D-4CF9-801C-F59899E44F43}" dt="2022-03-14T00:39:16.474" v="42" actId="255"/>
          <ac:spMkLst>
            <pc:docMk/>
            <pc:sldMk cId="3122396542" sldId="260"/>
            <ac:spMk id="3" creationId="{5E735306-BEE5-43DC-AB0C-A7B6FBBAA26C}"/>
          </ac:spMkLst>
        </pc:spChg>
      </pc:sldChg>
      <pc:sldChg chg="modSp mod">
        <pc:chgData name="Galina Stebletsova" userId="95e1a5fc-2b26-4f28-8bab-eb8a42e9fb83" providerId="ADAL" clId="{1ECBE77A-E22D-4CF9-801C-F59899E44F43}" dt="2022-03-14T00:40:08.217" v="64" actId="20577"/>
        <pc:sldMkLst>
          <pc:docMk/>
          <pc:sldMk cId="2811007212" sldId="261"/>
        </pc:sldMkLst>
        <pc:spChg chg="mod">
          <ac:chgData name="Galina Stebletsova" userId="95e1a5fc-2b26-4f28-8bab-eb8a42e9fb83" providerId="ADAL" clId="{1ECBE77A-E22D-4CF9-801C-F59899E44F43}" dt="2022-03-14T00:40:08.217" v="64" actId="20577"/>
          <ac:spMkLst>
            <pc:docMk/>
            <pc:sldMk cId="2811007212" sldId="261"/>
            <ac:spMk id="3" creationId="{4E423306-56DD-4D44-8FD7-B011C224EBA8}"/>
          </ac:spMkLst>
        </pc:spChg>
      </pc:sldChg>
      <pc:sldChg chg="modSp mod">
        <pc:chgData name="Galina Stebletsova" userId="95e1a5fc-2b26-4f28-8bab-eb8a42e9fb83" providerId="ADAL" clId="{1ECBE77A-E22D-4CF9-801C-F59899E44F43}" dt="2022-03-14T00:40:53.748" v="74" actId="255"/>
        <pc:sldMkLst>
          <pc:docMk/>
          <pc:sldMk cId="3167513339" sldId="262"/>
        </pc:sldMkLst>
        <pc:spChg chg="mod">
          <ac:chgData name="Galina Stebletsova" userId="95e1a5fc-2b26-4f28-8bab-eb8a42e9fb83" providerId="ADAL" clId="{1ECBE77A-E22D-4CF9-801C-F59899E44F43}" dt="2022-03-14T00:40:53.748" v="74" actId="255"/>
          <ac:spMkLst>
            <pc:docMk/>
            <pc:sldMk cId="3167513339" sldId="262"/>
            <ac:spMk id="3" creationId="{5F0CC681-88C1-4248-BE4A-B6D9F38F95D9}"/>
          </ac:spMkLst>
        </pc:spChg>
      </pc:sldChg>
      <pc:sldChg chg="modSp mod">
        <pc:chgData name="Galina Stebletsova" userId="95e1a5fc-2b26-4f28-8bab-eb8a42e9fb83" providerId="ADAL" clId="{1ECBE77A-E22D-4CF9-801C-F59899E44F43}" dt="2022-03-14T00:40:38.098" v="71" actId="114"/>
        <pc:sldMkLst>
          <pc:docMk/>
          <pc:sldMk cId="2174041281" sldId="263"/>
        </pc:sldMkLst>
        <pc:spChg chg="mod">
          <ac:chgData name="Galina Stebletsova" userId="95e1a5fc-2b26-4f28-8bab-eb8a42e9fb83" providerId="ADAL" clId="{1ECBE77A-E22D-4CF9-801C-F59899E44F43}" dt="2022-03-14T00:40:38.098" v="71" actId="114"/>
          <ac:spMkLst>
            <pc:docMk/>
            <pc:sldMk cId="2174041281" sldId="263"/>
            <ac:spMk id="3" creationId="{F13FFB09-F8F4-40CC-858F-A409B38A82CA}"/>
          </ac:spMkLst>
        </pc:spChg>
      </pc:sldChg>
      <pc:sldChg chg="modSp mod">
        <pc:chgData name="Galina Stebletsova" userId="95e1a5fc-2b26-4f28-8bab-eb8a42e9fb83" providerId="ADAL" clId="{1ECBE77A-E22D-4CF9-801C-F59899E44F43}" dt="2022-03-14T00:41:04.867" v="77" actId="255"/>
        <pc:sldMkLst>
          <pc:docMk/>
          <pc:sldMk cId="2198065512" sldId="264"/>
        </pc:sldMkLst>
        <pc:spChg chg="mod">
          <ac:chgData name="Galina Stebletsova" userId="95e1a5fc-2b26-4f28-8bab-eb8a42e9fb83" providerId="ADAL" clId="{1ECBE77A-E22D-4CF9-801C-F59899E44F43}" dt="2022-03-14T00:41:04.867" v="77" actId="255"/>
          <ac:spMkLst>
            <pc:docMk/>
            <pc:sldMk cId="2198065512" sldId="264"/>
            <ac:spMk id="3" creationId="{4B87CCDF-1FD9-4113-99DD-E6290F703874}"/>
          </ac:spMkLst>
        </pc:spChg>
      </pc:sldChg>
      <pc:sldChg chg="modSp mod">
        <pc:chgData name="Galina Stebletsova" userId="95e1a5fc-2b26-4f28-8bab-eb8a42e9fb83" providerId="ADAL" clId="{1ECBE77A-E22D-4CF9-801C-F59899E44F43}" dt="2022-03-14T00:43:09.063" v="99" actId="255"/>
        <pc:sldMkLst>
          <pc:docMk/>
          <pc:sldMk cId="3279563262" sldId="265"/>
        </pc:sldMkLst>
        <pc:spChg chg="mod">
          <ac:chgData name="Galina Stebletsova" userId="95e1a5fc-2b26-4f28-8bab-eb8a42e9fb83" providerId="ADAL" clId="{1ECBE77A-E22D-4CF9-801C-F59899E44F43}" dt="2022-03-14T00:43:09.063" v="99" actId="255"/>
          <ac:spMkLst>
            <pc:docMk/>
            <pc:sldMk cId="3279563262" sldId="265"/>
            <ac:spMk id="3" creationId="{96797E29-3662-4F75-89C7-98836E1B2AB3}"/>
          </ac:spMkLst>
        </pc:spChg>
      </pc:sldChg>
      <pc:sldChg chg="modSp mod">
        <pc:chgData name="Galina Stebletsova" userId="95e1a5fc-2b26-4f28-8bab-eb8a42e9fb83" providerId="ADAL" clId="{1ECBE77A-E22D-4CF9-801C-F59899E44F43}" dt="2022-03-14T00:38:18.752" v="35" actId="255"/>
        <pc:sldMkLst>
          <pc:docMk/>
          <pc:sldMk cId="664120291" sldId="268"/>
        </pc:sldMkLst>
        <pc:spChg chg="mod">
          <ac:chgData name="Galina Stebletsova" userId="95e1a5fc-2b26-4f28-8bab-eb8a42e9fb83" providerId="ADAL" clId="{1ECBE77A-E22D-4CF9-801C-F59899E44F43}" dt="2022-03-14T00:38:18.752" v="35" actId="255"/>
          <ac:spMkLst>
            <pc:docMk/>
            <pc:sldMk cId="664120291" sldId="268"/>
            <ac:spMk id="3" creationId="{1F79F939-4D5B-4263-863E-BF51A225DE0F}"/>
          </ac:spMkLst>
        </pc:spChg>
      </pc:sldChg>
      <pc:sldChg chg="modSp mod">
        <pc:chgData name="Galina Stebletsova" userId="95e1a5fc-2b26-4f28-8bab-eb8a42e9fb83" providerId="ADAL" clId="{1ECBE77A-E22D-4CF9-801C-F59899E44F43}" dt="2022-03-14T00:38:37.942" v="37" actId="207"/>
        <pc:sldMkLst>
          <pc:docMk/>
          <pc:sldMk cId="1818870147" sldId="269"/>
        </pc:sldMkLst>
        <pc:spChg chg="mod">
          <ac:chgData name="Galina Stebletsova" userId="95e1a5fc-2b26-4f28-8bab-eb8a42e9fb83" providerId="ADAL" clId="{1ECBE77A-E22D-4CF9-801C-F59899E44F43}" dt="2022-03-14T00:38:37.942" v="37" actId="207"/>
          <ac:spMkLst>
            <pc:docMk/>
            <pc:sldMk cId="1818870147" sldId="269"/>
            <ac:spMk id="3" creationId="{0E58B5F0-2CAC-41D7-96B8-C736E9719D14}"/>
          </ac:spMkLst>
        </pc:spChg>
      </pc:sldChg>
      <pc:sldChg chg="addSp delSp modSp mod modClrScheme chgLayout">
        <pc:chgData name="Galina Stebletsova" userId="95e1a5fc-2b26-4f28-8bab-eb8a42e9fb83" providerId="ADAL" clId="{1ECBE77A-E22D-4CF9-801C-F59899E44F43}" dt="2022-03-14T00:37:26.053" v="23" actId="171"/>
        <pc:sldMkLst>
          <pc:docMk/>
          <pc:sldMk cId="2623925986" sldId="270"/>
        </pc:sldMkLst>
        <pc:spChg chg="mod ord">
          <ac:chgData name="Galina Stebletsova" userId="95e1a5fc-2b26-4f28-8bab-eb8a42e9fb83" providerId="ADAL" clId="{1ECBE77A-E22D-4CF9-801C-F59899E44F43}" dt="2022-03-14T00:36:50.525" v="19" actId="122"/>
          <ac:spMkLst>
            <pc:docMk/>
            <pc:sldMk cId="2623925986" sldId="270"/>
            <ac:spMk id="2" creationId="{E415D977-5165-4AEB-8AD7-B7C609FCF50D}"/>
          </ac:spMkLst>
        </pc:spChg>
        <pc:spChg chg="mod ord">
          <ac:chgData name="Galina Stebletsova" userId="95e1a5fc-2b26-4f28-8bab-eb8a42e9fb83" providerId="ADAL" clId="{1ECBE77A-E22D-4CF9-801C-F59899E44F43}" dt="2022-03-14T00:36:19.781" v="10" actId="207"/>
          <ac:spMkLst>
            <pc:docMk/>
            <pc:sldMk cId="2623925986" sldId="270"/>
            <ac:spMk id="4" creationId="{A6355B37-62A5-45BF-9F4D-5D932D6A9D9C}"/>
          </ac:spMkLst>
        </pc:spChg>
        <pc:spChg chg="add del mod ord">
          <ac:chgData name="Galina Stebletsova" userId="95e1a5fc-2b26-4f28-8bab-eb8a42e9fb83" providerId="ADAL" clId="{1ECBE77A-E22D-4CF9-801C-F59899E44F43}" dt="2022-03-14T00:35:21.650" v="3" actId="700"/>
          <ac:spMkLst>
            <pc:docMk/>
            <pc:sldMk cId="2623925986" sldId="270"/>
            <ac:spMk id="8" creationId="{95052416-299C-4B79-BDCC-A0B5DEBB43E9}"/>
          </ac:spMkLst>
        </pc:spChg>
        <pc:spChg chg="add del mod ord">
          <ac:chgData name="Galina Stebletsova" userId="95e1a5fc-2b26-4f28-8bab-eb8a42e9fb83" providerId="ADAL" clId="{1ECBE77A-E22D-4CF9-801C-F59899E44F43}" dt="2022-03-14T00:35:21.650" v="3" actId="700"/>
          <ac:spMkLst>
            <pc:docMk/>
            <pc:sldMk cId="2623925986" sldId="270"/>
            <ac:spMk id="9" creationId="{33A42443-BC87-43C8-8A87-892527BFFE85}"/>
          </ac:spMkLst>
        </pc:spChg>
        <pc:graphicFrameChg chg="mod ord modGraphic">
          <ac:chgData name="Galina Stebletsova" userId="95e1a5fc-2b26-4f28-8bab-eb8a42e9fb83" providerId="ADAL" clId="{1ECBE77A-E22D-4CF9-801C-F59899E44F43}" dt="2022-03-14T00:36:44.516" v="17" actId="207"/>
          <ac:graphicFrameMkLst>
            <pc:docMk/>
            <pc:sldMk cId="2623925986" sldId="270"/>
            <ac:graphicFrameMk id="6" creationId="{8E63C315-08BD-A3E1-167A-DDC661C793B8}"/>
          </ac:graphicFrameMkLst>
        </pc:graphicFrameChg>
        <pc:picChg chg="add del mod ord">
          <ac:chgData name="Galina Stebletsova" userId="95e1a5fc-2b26-4f28-8bab-eb8a42e9fb83" providerId="ADAL" clId="{1ECBE77A-E22D-4CF9-801C-F59899E44F43}" dt="2022-03-14T00:35:22.685" v="5" actId="931"/>
          <ac:picMkLst>
            <pc:docMk/>
            <pc:sldMk cId="2623925986" sldId="270"/>
            <ac:picMk id="7" creationId="{22D5CEFE-392B-46B5-BCED-EE3B4ED99048}"/>
          </ac:picMkLst>
        </pc:picChg>
        <pc:picChg chg="add mod ord">
          <ac:chgData name="Galina Stebletsova" userId="95e1a5fc-2b26-4f28-8bab-eb8a42e9fb83" providerId="ADAL" clId="{1ECBE77A-E22D-4CF9-801C-F59899E44F43}" dt="2022-03-14T00:36:12.602" v="9" actId="171"/>
          <ac:picMkLst>
            <pc:docMk/>
            <pc:sldMk cId="2623925986" sldId="270"/>
            <ac:picMk id="11" creationId="{A227EC9A-CE62-4E4E-B7B6-5D6DC0530B68}"/>
          </ac:picMkLst>
        </pc:picChg>
        <pc:picChg chg="add mod ord">
          <ac:chgData name="Galina Stebletsova" userId="95e1a5fc-2b26-4f28-8bab-eb8a42e9fb83" providerId="ADAL" clId="{1ECBE77A-E22D-4CF9-801C-F59899E44F43}" dt="2022-03-14T00:37:26.053" v="23" actId="171"/>
          <ac:picMkLst>
            <pc:docMk/>
            <pc:sldMk cId="2623925986" sldId="270"/>
            <ac:picMk id="13" creationId="{CB80B99E-56DF-4C35-8E3C-EA48EB866CCA}"/>
          </ac:picMkLst>
        </pc:picChg>
      </pc:sldChg>
      <pc:sldChg chg="addSp modSp mod">
        <pc:chgData name="Galina Stebletsova" userId="95e1a5fc-2b26-4f28-8bab-eb8a42e9fb83" providerId="ADAL" clId="{1ECBE77A-E22D-4CF9-801C-F59899E44F43}" dt="2022-03-14T00:41:51.861" v="86" actId="207"/>
        <pc:sldMkLst>
          <pc:docMk/>
          <pc:sldMk cId="520839714" sldId="271"/>
        </pc:sldMkLst>
        <pc:spChg chg="mod">
          <ac:chgData name="Galina Stebletsova" userId="95e1a5fc-2b26-4f28-8bab-eb8a42e9fb83" providerId="ADAL" clId="{1ECBE77A-E22D-4CF9-801C-F59899E44F43}" dt="2022-03-14T00:41:45.749" v="84" actId="207"/>
          <ac:spMkLst>
            <pc:docMk/>
            <pc:sldMk cId="520839714" sldId="271"/>
            <ac:spMk id="2" creationId="{8B495B88-71D3-402D-9CA1-5EF94A805D7B}"/>
          </ac:spMkLst>
        </pc:spChg>
        <pc:spChg chg="mod">
          <ac:chgData name="Galina Stebletsova" userId="95e1a5fc-2b26-4f28-8bab-eb8a42e9fb83" providerId="ADAL" clId="{1ECBE77A-E22D-4CF9-801C-F59899E44F43}" dt="2022-03-14T00:41:51.861" v="86" actId="207"/>
          <ac:spMkLst>
            <pc:docMk/>
            <pc:sldMk cId="520839714" sldId="271"/>
            <ac:spMk id="4" creationId="{C545043A-7124-4651-A01E-F73AA838C2B1}"/>
          </ac:spMkLst>
        </pc:spChg>
        <pc:spChg chg="mod">
          <ac:chgData name="Galina Stebletsova" userId="95e1a5fc-2b26-4f28-8bab-eb8a42e9fb83" providerId="ADAL" clId="{1ECBE77A-E22D-4CF9-801C-F59899E44F43}" dt="2022-03-14T00:41:48.483" v="85" actId="207"/>
          <ac:spMkLst>
            <pc:docMk/>
            <pc:sldMk cId="520839714" sldId="271"/>
            <ac:spMk id="5" creationId="{E74D3B69-1C29-4D95-A9F9-9D374D8A6852}"/>
          </ac:spMkLst>
        </pc:spChg>
        <pc:picChg chg="add mod ord">
          <ac:chgData name="Galina Stebletsova" userId="95e1a5fc-2b26-4f28-8bab-eb8a42e9fb83" providerId="ADAL" clId="{1ECBE77A-E22D-4CF9-801C-F59899E44F43}" dt="2022-03-14T00:41:39.721" v="82" actId="171"/>
          <ac:picMkLst>
            <pc:docMk/>
            <pc:sldMk cId="520839714" sldId="271"/>
            <ac:picMk id="7" creationId="{CCDD591D-8C7F-48CC-9BE2-7E1FFF90E7AB}"/>
          </ac:picMkLst>
        </pc:picChg>
      </pc:sldChg>
      <pc:sldChg chg="modSp">
        <pc:chgData name="Galina Stebletsova" userId="95e1a5fc-2b26-4f28-8bab-eb8a42e9fb83" providerId="ADAL" clId="{1ECBE77A-E22D-4CF9-801C-F59899E44F43}" dt="2022-03-21T00:06:58.465" v="101" actId="20577"/>
        <pc:sldMkLst>
          <pc:docMk/>
          <pc:sldMk cId="2799711357" sldId="272"/>
        </pc:sldMkLst>
        <pc:graphicFrameChg chg="mod">
          <ac:chgData name="Galina Stebletsova" userId="95e1a5fc-2b26-4f28-8bab-eb8a42e9fb83" providerId="ADAL" clId="{1ECBE77A-E22D-4CF9-801C-F59899E44F43}" dt="2022-03-21T00:06:58.465" v="101" actId="20577"/>
          <ac:graphicFrameMkLst>
            <pc:docMk/>
            <pc:sldMk cId="2799711357" sldId="272"/>
            <ac:graphicFrameMk id="8" creationId="{38E67C92-0504-6A8F-73E3-E93D44C0EA2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25AFC-6431-4D73-A7E0-FBD990BE3AE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1FF4606-C6AF-4A9E-8816-5098E2656402}">
      <dgm:prSet/>
      <dgm:spPr/>
      <dgm:t>
        <a:bodyPr/>
        <a:lstStyle/>
        <a:p>
          <a:r>
            <a:rPr lang="en-NZ" b="1" dirty="0">
              <a:solidFill>
                <a:schemeClr val="bg1"/>
              </a:solidFill>
            </a:rPr>
            <a:t>Manawa </a:t>
          </a:r>
          <a:r>
            <a:rPr lang="en-NZ" b="1" dirty="0" err="1">
              <a:solidFill>
                <a:schemeClr val="bg1"/>
              </a:solidFill>
            </a:rPr>
            <a:t>mai</a:t>
          </a:r>
          <a:r>
            <a:rPr lang="en-NZ" b="1" dirty="0">
              <a:solidFill>
                <a:schemeClr val="bg1"/>
              </a:solidFill>
            </a:rPr>
            <a:t> </a:t>
          </a:r>
          <a:r>
            <a:rPr lang="en-NZ" b="1" dirty="0" err="1">
              <a:solidFill>
                <a:schemeClr val="bg1"/>
              </a:solidFill>
            </a:rPr>
            <a:t>te</a:t>
          </a:r>
          <a:r>
            <a:rPr lang="en-NZ" b="1" dirty="0">
              <a:solidFill>
                <a:schemeClr val="bg1"/>
              </a:solidFill>
            </a:rPr>
            <a:t> mauri </a:t>
          </a:r>
          <a:r>
            <a:rPr lang="en-NZ" b="1" dirty="0" err="1">
              <a:solidFill>
                <a:schemeClr val="bg1"/>
              </a:solidFill>
            </a:rPr>
            <a:t>nuku</a:t>
          </a:r>
          <a:endParaRPr lang="en-US" dirty="0">
            <a:solidFill>
              <a:schemeClr val="bg1"/>
            </a:solidFill>
          </a:endParaRPr>
        </a:p>
      </dgm:t>
    </dgm:pt>
    <dgm:pt modelId="{713BDCD4-DDA2-414B-91EE-B78244BAF5E8}" type="parTrans" cxnId="{351E55E1-ABC9-4041-853D-C10292807DF1}">
      <dgm:prSet/>
      <dgm:spPr/>
      <dgm:t>
        <a:bodyPr/>
        <a:lstStyle/>
        <a:p>
          <a:endParaRPr lang="en-US"/>
        </a:p>
      </dgm:t>
    </dgm:pt>
    <dgm:pt modelId="{F1272198-6F2F-45B0-BC87-E0EAC8537D93}" type="sibTrans" cxnId="{351E55E1-ABC9-4041-853D-C10292807DF1}">
      <dgm:prSet/>
      <dgm:spPr/>
      <dgm:t>
        <a:bodyPr/>
        <a:lstStyle/>
        <a:p>
          <a:endParaRPr lang="en-US"/>
        </a:p>
      </dgm:t>
    </dgm:pt>
    <dgm:pt modelId="{509FB8B7-456E-4CBE-AA31-7317B8C8067E}">
      <dgm:prSet/>
      <dgm:spPr/>
      <dgm:t>
        <a:bodyPr/>
        <a:lstStyle/>
        <a:p>
          <a:r>
            <a:rPr lang="en-NZ" b="1" dirty="0">
              <a:solidFill>
                <a:schemeClr val="bg1"/>
              </a:solidFill>
            </a:rPr>
            <a:t>Manawa </a:t>
          </a:r>
          <a:r>
            <a:rPr lang="en-NZ" b="1" dirty="0" err="1">
              <a:solidFill>
                <a:schemeClr val="bg1"/>
              </a:solidFill>
            </a:rPr>
            <a:t>mai</a:t>
          </a:r>
          <a:r>
            <a:rPr lang="en-NZ" b="1" dirty="0">
              <a:solidFill>
                <a:schemeClr val="bg1"/>
              </a:solidFill>
            </a:rPr>
            <a:t> </a:t>
          </a:r>
          <a:r>
            <a:rPr lang="en-NZ" b="1" dirty="0" err="1">
              <a:solidFill>
                <a:schemeClr val="bg1"/>
              </a:solidFill>
            </a:rPr>
            <a:t>te</a:t>
          </a:r>
          <a:r>
            <a:rPr lang="en-NZ" b="1" dirty="0">
              <a:solidFill>
                <a:schemeClr val="bg1"/>
              </a:solidFill>
            </a:rPr>
            <a:t> mauri </a:t>
          </a:r>
          <a:r>
            <a:rPr lang="en-NZ" b="1" dirty="0" err="1">
              <a:solidFill>
                <a:schemeClr val="bg1"/>
              </a:solidFill>
            </a:rPr>
            <a:t>rangi</a:t>
          </a:r>
          <a:endParaRPr lang="en-US" dirty="0">
            <a:solidFill>
              <a:schemeClr val="bg1"/>
            </a:solidFill>
          </a:endParaRPr>
        </a:p>
      </dgm:t>
    </dgm:pt>
    <dgm:pt modelId="{C15ACD72-FDA5-4253-8790-E3A3A59219A1}" type="parTrans" cxnId="{F5C5D79D-79EC-4D7D-BB3F-1AD96A415AF9}">
      <dgm:prSet/>
      <dgm:spPr/>
      <dgm:t>
        <a:bodyPr/>
        <a:lstStyle/>
        <a:p>
          <a:endParaRPr lang="en-US"/>
        </a:p>
      </dgm:t>
    </dgm:pt>
    <dgm:pt modelId="{7A756709-046C-4F93-8A4A-73F9283EAEA3}" type="sibTrans" cxnId="{F5C5D79D-79EC-4D7D-BB3F-1AD96A415AF9}">
      <dgm:prSet/>
      <dgm:spPr/>
      <dgm:t>
        <a:bodyPr/>
        <a:lstStyle/>
        <a:p>
          <a:endParaRPr lang="en-US"/>
        </a:p>
      </dgm:t>
    </dgm:pt>
    <dgm:pt modelId="{A9F28A96-3E35-4072-83CC-29992FBAE596}">
      <dgm:prSet/>
      <dgm:spPr/>
      <dgm:t>
        <a:bodyPr/>
        <a:lstStyle/>
        <a:p>
          <a:r>
            <a:rPr lang="en-NZ" b="1" dirty="0">
              <a:solidFill>
                <a:schemeClr val="bg1"/>
              </a:solidFill>
            </a:rPr>
            <a:t>Ko </a:t>
          </a:r>
          <a:r>
            <a:rPr lang="en-NZ" b="1" dirty="0" err="1">
              <a:solidFill>
                <a:schemeClr val="bg1"/>
              </a:solidFill>
            </a:rPr>
            <a:t>te</a:t>
          </a:r>
          <a:r>
            <a:rPr lang="en-NZ" b="1" dirty="0">
              <a:solidFill>
                <a:schemeClr val="bg1"/>
              </a:solidFill>
            </a:rPr>
            <a:t> mauri kai au</a:t>
          </a:r>
          <a:endParaRPr lang="en-US" dirty="0">
            <a:solidFill>
              <a:schemeClr val="bg1"/>
            </a:solidFill>
          </a:endParaRPr>
        </a:p>
      </dgm:t>
    </dgm:pt>
    <dgm:pt modelId="{920E8F04-D620-458E-83EE-655ED632C1ED}" type="parTrans" cxnId="{D6C18C87-1552-4A75-8C20-2C4DCF9F6291}">
      <dgm:prSet/>
      <dgm:spPr/>
      <dgm:t>
        <a:bodyPr/>
        <a:lstStyle/>
        <a:p>
          <a:endParaRPr lang="en-US"/>
        </a:p>
      </dgm:t>
    </dgm:pt>
    <dgm:pt modelId="{3A7D1281-AB5D-424C-BAB4-11B69E6032B0}" type="sibTrans" cxnId="{D6C18C87-1552-4A75-8C20-2C4DCF9F6291}">
      <dgm:prSet/>
      <dgm:spPr/>
      <dgm:t>
        <a:bodyPr/>
        <a:lstStyle/>
        <a:p>
          <a:endParaRPr lang="en-US"/>
        </a:p>
      </dgm:t>
    </dgm:pt>
    <dgm:pt modelId="{D9248B76-CE61-4F74-B266-44DA4E7B5797}">
      <dgm:prSet/>
      <dgm:spPr/>
      <dgm:t>
        <a:bodyPr/>
        <a:lstStyle/>
        <a:p>
          <a:r>
            <a:rPr lang="en-NZ" b="1" dirty="0">
              <a:solidFill>
                <a:schemeClr val="bg1"/>
              </a:solidFill>
            </a:rPr>
            <a:t>He mauri </a:t>
          </a:r>
          <a:r>
            <a:rPr lang="en-NZ" b="1" dirty="0" err="1">
              <a:solidFill>
                <a:schemeClr val="bg1"/>
              </a:solidFill>
            </a:rPr>
            <a:t>tipua</a:t>
          </a:r>
          <a:endParaRPr lang="en-US" dirty="0">
            <a:solidFill>
              <a:schemeClr val="bg1"/>
            </a:solidFill>
          </a:endParaRPr>
        </a:p>
      </dgm:t>
    </dgm:pt>
    <dgm:pt modelId="{59FBE76F-3F9E-4C2C-BA8E-265B88964112}" type="parTrans" cxnId="{BF8C88D2-03B0-4C72-ADC0-4444FD654B8F}">
      <dgm:prSet/>
      <dgm:spPr/>
      <dgm:t>
        <a:bodyPr/>
        <a:lstStyle/>
        <a:p>
          <a:endParaRPr lang="en-US"/>
        </a:p>
      </dgm:t>
    </dgm:pt>
    <dgm:pt modelId="{8A5EBFD4-725B-4039-A2F7-A22E88B5EC6B}" type="sibTrans" cxnId="{BF8C88D2-03B0-4C72-ADC0-4444FD654B8F}">
      <dgm:prSet/>
      <dgm:spPr/>
      <dgm:t>
        <a:bodyPr/>
        <a:lstStyle/>
        <a:p>
          <a:endParaRPr lang="en-US"/>
        </a:p>
      </dgm:t>
    </dgm:pt>
    <dgm:pt modelId="{CF5BB8A5-19CA-4C76-A4A8-07C63878064B}">
      <dgm:prSet/>
      <dgm:spPr/>
      <dgm:t>
        <a:bodyPr/>
        <a:lstStyle/>
        <a:p>
          <a:r>
            <a:rPr lang="en-NZ" b="1" dirty="0">
              <a:solidFill>
                <a:schemeClr val="bg1"/>
              </a:solidFill>
            </a:rPr>
            <a:t>Ka pakaru </a:t>
          </a:r>
          <a:r>
            <a:rPr lang="en-NZ" b="1" dirty="0" err="1">
              <a:solidFill>
                <a:schemeClr val="bg1"/>
              </a:solidFill>
            </a:rPr>
            <a:t>mai</a:t>
          </a:r>
          <a:r>
            <a:rPr lang="en-NZ" b="1" dirty="0">
              <a:solidFill>
                <a:schemeClr val="bg1"/>
              </a:solidFill>
            </a:rPr>
            <a:t> </a:t>
          </a:r>
          <a:r>
            <a:rPr lang="en-NZ" b="1" dirty="0" err="1">
              <a:solidFill>
                <a:schemeClr val="bg1"/>
              </a:solidFill>
            </a:rPr>
            <a:t>te</a:t>
          </a:r>
          <a:r>
            <a:rPr lang="en-NZ" b="1" dirty="0">
              <a:solidFill>
                <a:schemeClr val="bg1"/>
              </a:solidFill>
            </a:rPr>
            <a:t> </a:t>
          </a:r>
          <a:r>
            <a:rPr lang="en-NZ" b="1" dirty="0" err="1">
              <a:solidFill>
                <a:schemeClr val="bg1"/>
              </a:solidFill>
            </a:rPr>
            <a:t>pō</a:t>
          </a:r>
          <a:endParaRPr lang="en-US" dirty="0">
            <a:solidFill>
              <a:schemeClr val="bg1"/>
            </a:solidFill>
          </a:endParaRPr>
        </a:p>
      </dgm:t>
    </dgm:pt>
    <dgm:pt modelId="{D913002E-988E-4EA3-A505-1728A99D5390}" type="parTrans" cxnId="{32CB1433-D186-4654-81C6-9DC96E8CD31F}">
      <dgm:prSet/>
      <dgm:spPr/>
      <dgm:t>
        <a:bodyPr/>
        <a:lstStyle/>
        <a:p>
          <a:endParaRPr lang="en-US"/>
        </a:p>
      </dgm:t>
    </dgm:pt>
    <dgm:pt modelId="{B754F857-C297-4D5E-B0D8-B50CAB699495}" type="sibTrans" cxnId="{32CB1433-D186-4654-81C6-9DC96E8CD31F}">
      <dgm:prSet/>
      <dgm:spPr/>
      <dgm:t>
        <a:bodyPr/>
        <a:lstStyle/>
        <a:p>
          <a:endParaRPr lang="en-US"/>
        </a:p>
      </dgm:t>
    </dgm:pt>
    <dgm:pt modelId="{94AF6945-AAAA-4051-A57C-F2C46987D58A}">
      <dgm:prSet/>
      <dgm:spPr/>
      <dgm:t>
        <a:bodyPr/>
        <a:lstStyle/>
        <a:p>
          <a:r>
            <a:rPr lang="en-NZ" b="1" dirty="0">
              <a:solidFill>
                <a:schemeClr val="bg1"/>
              </a:solidFill>
            </a:rPr>
            <a:t>Tau </a:t>
          </a:r>
          <a:r>
            <a:rPr lang="en-NZ" b="1" dirty="0" err="1">
              <a:solidFill>
                <a:schemeClr val="bg1"/>
              </a:solidFill>
            </a:rPr>
            <a:t>mai</a:t>
          </a:r>
          <a:r>
            <a:rPr lang="en-NZ" b="1" dirty="0">
              <a:solidFill>
                <a:schemeClr val="bg1"/>
              </a:solidFill>
            </a:rPr>
            <a:t> </a:t>
          </a:r>
          <a:r>
            <a:rPr lang="en-NZ" b="1" dirty="0" err="1">
              <a:solidFill>
                <a:schemeClr val="bg1"/>
              </a:solidFill>
            </a:rPr>
            <a:t>te</a:t>
          </a:r>
          <a:r>
            <a:rPr lang="en-NZ" b="1" dirty="0">
              <a:solidFill>
                <a:schemeClr val="bg1"/>
              </a:solidFill>
            </a:rPr>
            <a:t> mauri</a:t>
          </a:r>
          <a:endParaRPr lang="en-US" dirty="0">
            <a:solidFill>
              <a:schemeClr val="bg1"/>
            </a:solidFill>
          </a:endParaRPr>
        </a:p>
      </dgm:t>
    </dgm:pt>
    <dgm:pt modelId="{7413CAA5-5F34-4201-9818-624426FE87AC}" type="parTrans" cxnId="{49CF433C-4265-4FCD-A9B9-94171AD68671}">
      <dgm:prSet/>
      <dgm:spPr/>
      <dgm:t>
        <a:bodyPr/>
        <a:lstStyle/>
        <a:p>
          <a:endParaRPr lang="en-US"/>
        </a:p>
      </dgm:t>
    </dgm:pt>
    <dgm:pt modelId="{CE6D3265-F781-4767-BF1A-6D28D0D21F45}" type="sibTrans" cxnId="{49CF433C-4265-4FCD-A9B9-94171AD68671}">
      <dgm:prSet/>
      <dgm:spPr/>
      <dgm:t>
        <a:bodyPr/>
        <a:lstStyle/>
        <a:p>
          <a:endParaRPr lang="en-US"/>
        </a:p>
      </dgm:t>
    </dgm:pt>
    <dgm:pt modelId="{8481734B-FDD4-449B-8D3A-03E28A0F9447}">
      <dgm:prSet/>
      <dgm:spPr/>
      <dgm:t>
        <a:bodyPr/>
        <a:lstStyle/>
        <a:p>
          <a:r>
            <a:rPr lang="en-NZ" b="1" dirty="0" err="1">
              <a:solidFill>
                <a:schemeClr val="bg1"/>
              </a:solidFill>
            </a:rPr>
            <a:t>Haumi</a:t>
          </a:r>
          <a:r>
            <a:rPr lang="en-NZ" b="1" dirty="0">
              <a:solidFill>
                <a:schemeClr val="bg1"/>
              </a:solidFill>
            </a:rPr>
            <a:t> ē, hui ē, </a:t>
          </a:r>
          <a:r>
            <a:rPr lang="en-NZ" b="1" dirty="0" err="1">
              <a:solidFill>
                <a:schemeClr val="bg1"/>
              </a:solidFill>
            </a:rPr>
            <a:t>taiki</a:t>
          </a:r>
          <a:r>
            <a:rPr lang="en-NZ" b="1" dirty="0">
              <a:solidFill>
                <a:schemeClr val="bg1"/>
              </a:solidFill>
            </a:rPr>
            <a:t> ē!</a:t>
          </a:r>
          <a:endParaRPr lang="en-US" dirty="0">
            <a:solidFill>
              <a:schemeClr val="bg1"/>
            </a:solidFill>
          </a:endParaRPr>
        </a:p>
      </dgm:t>
    </dgm:pt>
    <dgm:pt modelId="{374E6214-91C3-4778-A4E0-7B1C51BCACDB}" type="parTrans" cxnId="{6264285F-F14E-473F-81EF-2BC68E1CCA45}">
      <dgm:prSet/>
      <dgm:spPr/>
      <dgm:t>
        <a:bodyPr/>
        <a:lstStyle/>
        <a:p>
          <a:endParaRPr lang="en-US"/>
        </a:p>
      </dgm:t>
    </dgm:pt>
    <dgm:pt modelId="{15661DD2-54B3-4F36-B262-17D429E5A793}" type="sibTrans" cxnId="{6264285F-F14E-473F-81EF-2BC68E1CCA45}">
      <dgm:prSet/>
      <dgm:spPr/>
      <dgm:t>
        <a:bodyPr/>
        <a:lstStyle/>
        <a:p>
          <a:endParaRPr lang="en-US"/>
        </a:p>
      </dgm:t>
    </dgm:pt>
    <dgm:pt modelId="{817E1CBB-9A07-4A3A-A6DD-11CEDA53EDDF}" type="pres">
      <dgm:prSet presAssocID="{1C525AFC-6431-4D73-A7E0-FBD990BE3AEA}" presName="vert0" presStyleCnt="0">
        <dgm:presLayoutVars>
          <dgm:dir/>
          <dgm:animOne val="branch"/>
          <dgm:animLvl val="lvl"/>
        </dgm:presLayoutVars>
      </dgm:prSet>
      <dgm:spPr/>
    </dgm:pt>
    <dgm:pt modelId="{23493AD3-D6D3-4DAA-AA9C-5FBA8F3EDC73}" type="pres">
      <dgm:prSet presAssocID="{01FF4606-C6AF-4A9E-8816-5098E2656402}" presName="thickLine" presStyleLbl="alignNode1" presStyleIdx="0" presStyleCnt="7"/>
      <dgm:spPr/>
    </dgm:pt>
    <dgm:pt modelId="{FAE67619-B2E3-4A0B-A4DB-C406CFE352CD}" type="pres">
      <dgm:prSet presAssocID="{01FF4606-C6AF-4A9E-8816-5098E2656402}" presName="horz1" presStyleCnt="0"/>
      <dgm:spPr/>
    </dgm:pt>
    <dgm:pt modelId="{50442C47-A4CF-440B-AE9D-4E70CA4A7CBD}" type="pres">
      <dgm:prSet presAssocID="{01FF4606-C6AF-4A9E-8816-5098E2656402}" presName="tx1" presStyleLbl="revTx" presStyleIdx="0" presStyleCnt="7"/>
      <dgm:spPr/>
    </dgm:pt>
    <dgm:pt modelId="{B41AE693-B879-4C9A-80A3-DB14EDC64A76}" type="pres">
      <dgm:prSet presAssocID="{01FF4606-C6AF-4A9E-8816-5098E2656402}" presName="vert1" presStyleCnt="0"/>
      <dgm:spPr/>
    </dgm:pt>
    <dgm:pt modelId="{624A64E0-F4AE-453C-A98A-4C6ABAEADF11}" type="pres">
      <dgm:prSet presAssocID="{509FB8B7-456E-4CBE-AA31-7317B8C8067E}" presName="thickLine" presStyleLbl="alignNode1" presStyleIdx="1" presStyleCnt="7"/>
      <dgm:spPr/>
    </dgm:pt>
    <dgm:pt modelId="{5BA8CC0E-6284-4F4F-BAAE-F3A65AD5EBFB}" type="pres">
      <dgm:prSet presAssocID="{509FB8B7-456E-4CBE-AA31-7317B8C8067E}" presName="horz1" presStyleCnt="0"/>
      <dgm:spPr/>
    </dgm:pt>
    <dgm:pt modelId="{061A7551-50E0-4B15-92FC-50888C443C96}" type="pres">
      <dgm:prSet presAssocID="{509FB8B7-456E-4CBE-AA31-7317B8C8067E}" presName="tx1" presStyleLbl="revTx" presStyleIdx="1" presStyleCnt="7"/>
      <dgm:spPr/>
    </dgm:pt>
    <dgm:pt modelId="{481F3C5D-CFB8-47FB-8341-DE0504ACCB10}" type="pres">
      <dgm:prSet presAssocID="{509FB8B7-456E-4CBE-AA31-7317B8C8067E}" presName="vert1" presStyleCnt="0"/>
      <dgm:spPr/>
    </dgm:pt>
    <dgm:pt modelId="{63032F06-112C-45E8-87EE-640160350C6D}" type="pres">
      <dgm:prSet presAssocID="{A9F28A96-3E35-4072-83CC-29992FBAE596}" presName="thickLine" presStyleLbl="alignNode1" presStyleIdx="2" presStyleCnt="7"/>
      <dgm:spPr/>
    </dgm:pt>
    <dgm:pt modelId="{6AF6E0BD-67ED-4498-A810-789EB2CD9B33}" type="pres">
      <dgm:prSet presAssocID="{A9F28A96-3E35-4072-83CC-29992FBAE596}" presName="horz1" presStyleCnt="0"/>
      <dgm:spPr/>
    </dgm:pt>
    <dgm:pt modelId="{300CCC76-C1AB-426F-A5D6-BF382FB56EE0}" type="pres">
      <dgm:prSet presAssocID="{A9F28A96-3E35-4072-83CC-29992FBAE596}" presName="tx1" presStyleLbl="revTx" presStyleIdx="2" presStyleCnt="7"/>
      <dgm:spPr/>
    </dgm:pt>
    <dgm:pt modelId="{FC3BAE5C-4D40-45EC-8E21-2F004EEAB99C}" type="pres">
      <dgm:prSet presAssocID="{A9F28A96-3E35-4072-83CC-29992FBAE596}" presName="vert1" presStyleCnt="0"/>
      <dgm:spPr/>
    </dgm:pt>
    <dgm:pt modelId="{0C813DBA-43EB-4A14-8E75-C50549746AF7}" type="pres">
      <dgm:prSet presAssocID="{D9248B76-CE61-4F74-B266-44DA4E7B5797}" presName="thickLine" presStyleLbl="alignNode1" presStyleIdx="3" presStyleCnt="7"/>
      <dgm:spPr/>
    </dgm:pt>
    <dgm:pt modelId="{8AAF26C5-9885-4DF1-84CA-724FE9D26D41}" type="pres">
      <dgm:prSet presAssocID="{D9248B76-CE61-4F74-B266-44DA4E7B5797}" presName="horz1" presStyleCnt="0"/>
      <dgm:spPr/>
    </dgm:pt>
    <dgm:pt modelId="{EDF814CE-A845-4BE8-A54A-BCC725640531}" type="pres">
      <dgm:prSet presAssocID="{D9248B76-CE61-4F74-B266-44DA4E7B5797}" presName="tx1" presStyleLbl="revTx" presStyleIdx="3" presStyleCnt="7"/>
      <dgm:spPr/>
    </dgm:pt>
    <dgm:pt modelId="{7F745B5A-4616-4842-9058-855AD6C77D05}" type="pres">
      <dgm:prSet presAssocID="{D9248B76-CE61-4F74-B266-44DA4E7B5797}" presName="vert1" presStyleCnt="0"/>
      <dgm:spPr/>
    </dgm:pt>
    <dgm:pt modelId="{5F3BD0D5-78F2-4EB0-BBE4-1B90A7BCA7FF}" type="pres">
      <dgm:prSet presAssocID="{CF5BB8A5-19CA-4C76-A4A8-07C63878064B}" presName="thickLine" presStyleLbl="alignNode1" presStyleIdx="4" presStyleCnt="7"/>
      <dgm:spPr/>
    </dgm:pt>
    <dgm:pt modelId="{C255DFD4-8060-4301-8B2A-0B690EF59C52}" type="pres">
      <dgm:prSet presAssocID="{CF5BB8A5-19CA-4C76-A4A8-07C63878064B}" presName="horz1" presStyleCnt="0"/>
      <dgm:spPr/>
    </dgm:pt>
    <dgm:pt modelId="{A27FB0D8-3D1A-4637-8EA4-5AB31EB39434}" type="pres">
      <dgm:prSet presAssocID="{CF5BB8A5-19CA-4C76-A4A8-07C63878064B}" presName="tx1" presStyleLbl="revTx" presStyleIdx="4" presStyleCnt="7"/>
      <dgm:spPr/>
    </dgm:pt>
    <dgm:pt modelId="{98F4E900-26CB-483F-A82E-89EC52D0E12A}" type="pres">
      <dgm:prSet presAssocID="{CF5BB8A5-19CA-4C76-A4A8-07C63878064B}" presName="vert1" presStyleCnt="0"/>
      <dgm:spPr/>
    </dgm:pt>
    <dgm:pt modelId="{A292F80A-ED1B-4917-8253-03DC5994E7FA}" type="pres">
      <dgm:prSet presAssocID="{94AF6945-AAAA-4051-A57C-F2C46987D58A}" presName="thickLine" presStyleLbl="alignNode1" presStyleIdx="5" presStyleCnt="7"/>
      <dgm:spPr/>
    </dgm:pt>
    <dgm:pt modelId="{FD2B2969-72D8-4BEE-B014-3999CDE2498A}" type="pres">
      <dgm:prSet presAssocID="{94AF6945-AAAA-4051-A57C-F2C46987D58A}" presName="horz1" presStyleCnt="0"/>
      <dgm:spPr/>
    </dgm:pt>
    <dgm:pt modelId="{1AA5BEA9-3614-425B-8DE7-83BC4C207CD8}" type="pres">
      <dgm:prSet presAssocID="{94AF6945-AAAA-4051-A57C-F2C46987D58A}" presName="tx1" presStyleLbl="revTx" presStyleIdx="5" presStyleCnt="7"/>
      <dgm:spPr/>
    </dgm:pt>
    <dgm:pt modelId="{73CEDCC4-BD8D-4D9C-9132-DB116B419928}" type="pres">
      <dgm:prSet presAssocID="{94AF6945-AAAA-4051-A57C-F2C46987D58A}" presName="vert1" presStyleCnt="0"/>
      <dgm:spPr/>
    </dgm:pt>
    <dgm:pt modelId="{9D90BD9F-48E6-4DA1-908E-F546A558C5DF}" type="pres">
      <dgm:prSet presAssocID="{8481734B-FDD4-449B-8D3A-03E28A0F9447}" presName="thickLine" presStyleLbl="alignNode1" presStyleIdx="6" presStyleCnt="7"/>
      <dgm:spPr/>
    </dgm:pt>
    <dgm:pt modelId="{79093984-1629-4F9F-8986-2CEF07457592}" type="pres">
      <dgm:prSet presAssocID="{8481734B-FDD4-449B-8D3A-03E28A0F9447}" presName="horz1" presStyleCnt="0"/>
      <dgm:spPr/>
    </dgm:pt>
    <dgm:pt modelId="{BD7A0E68-ABCA-47A0-9A79-38EB1ECDDEFA}" type="pres">
      <dgm:prSet presAssocID="{8481734B-FDD4-449B-8D3A-03E28A0F9447}" presName="tx1" presStyleLbl="revTx" presStyleIdx="6" presStyleCnt="7"/>
      <dgm:spPr/>
    </dgm:pt>
    <dgm:pt modelId="{05ACA7B0-F171-4FE8-B483-C886AA8155CA}" type="pres">
      <dgm:prSet presAssocID="{8481734B-FDD4-449B-8D3A-03E28A0F9447}" presName="vert1" presStyleCnt="0"/>
      <dgm:spPr/>
    </dgm:pt>
  </dgm:ptLst>
  <dgm:cxnLst>
    <dgm:cxn modelId="{BDAD9A0D-02B3-4AB1-8C79-DEBE9B6CD234}" type="presOf" srcId="{509FB8B7-456E-4CBE-AA31-7317B8C8067E}" destId="{061A7551-50E0-4B15-92FC-50888C443C96}" srcOrd="0" destOrd="0" presId="urn:microsoft.com/office/officeart/2008/layout/LinedList"/>
    <dgm:cxn modelId="{2B8FB02B-5E43-474E-9430-042107912FE5}" type="presOf" srcId="{D9248B76-CE61-4F74-B266-44DA4E7B5797}" destId="{EDF814CE-A845-4BE8-A54A-BCC725640531}" srcOrd="0" destOrd="0" presId="urn:microsoft.com/office/officeart/2008/layout/LinedList"/>
    <dgm:cxn modelId="{32CB1433-D186-4654-81C6-9DC96E8CD31F}" srcId="{1C525AFC-6431-4D73-A7E0-FBD990BE3AEA}" destId="{CF5BB8A5-19CA-4C76-A4A8-07C63878064B}" srcOrd="4" destOrd="0" parTransId="{D913002E-988E-4EA3-A505-1728A99D5390}" sibTransId="{B754F857-C297-4D5E-B0D8-B50CAB699495}"/>
    <dgm:cxn modelId="{49CF433C-4265-4FCD-A9B9-94171AD68671}" srcId="{1C525AFC-6431-4D73-A7E0-FBD990BE3AEA}" destId="{94AF6945-AAAA-4051-A57C-F2C46987D58A}" srcOrd="5" destOrd="0" parTransId="{7413CAA5-5F34-4201-9818-624426FE87AC}" sibTransId="{CE6D3265-F781-4767-BF1A-6D28D0D21F45}"/>
    <dgm:cxn modelId="{E800A040-2E48-4197-B7F7-18DC4E5E726A}" type="presOf" srcId="{94AF6945-AAAA-4051-A57C-F2C46987D58A}" destId="{1AA5BEA9-3614-425B-8DE7-83BC4C207CD8}" srcOrd="0" destOrd="0" presId="urn:microsoft.com/office/officeart/2008/layout/LinedList"/>
    <dgm:cxn modelId="{6264285F-F14E-473F-81EF-2BC68E1CCA45}" srcId="{1C525AFC-6431-4D73-A7E0-FBD990BE3AEA}" destId="{8481734B-FDD4-449B-8D3A-03E28A0F9447}" srcOrd="6" destOrd="0" parTransId="{374E6214-91C3-4778-A4E0-7B1C51BCACDB}" sibTransId="{15661DD2-54B3-4F36-B262-17D429E5A793}"/>
    <dgm:cxn modelId="{FBD39765-4758-4C29-B949-D35C397F1109}" type="presOf" srcId="{A9F28A96-3E35-4072-83CC-29992FBAE596}" destId="{300CCC76-C1AB-426F-A5D6-BF382FB56EE0}" srcOrd="0" destOrd="0" presId="urn:microsoft.com/office/officeart/2008/layout/LinedList"/>
    <dgm:cxn modelId="{14323273-5672-46C5-9A35-E24810BB599A}" type="presOf" srcId="{1C525AFC-6431-4D73-A7E0-FBD990BE3AEA}" destId="{817E1CBB-9A07-4A3A-A6DD-11CEDA53EDDF}" srcOrd="0" destOrd="0" presId="urn:microsoft.com/office/officeart/2008/layout/LinedList"/>
    <dgm:cxn modelId="{5A41BD75-0958-454D-BDA6-3BF352A28750}" type="presOf" srcId="{CF5BB8A5-19CA-4C76-A4A8-07C63878064B}" destId="{A27FB0D8-3D1A-4637-8EA4-5AB31EB39434}" srcOrd="0" destOrd="0" presId="urn:microsoft.com/office/officeart/2008/layout/LinedList"/>
    <dgm:cxn modelId="{E36FF775-B14D-48AF-AD42-09D3A0541B07}" type="presOf" srcId="{01FF4606-C6AF-4A9E-8816-5098E2656402}" destId="{50442C47-A4CF-440B-AE9D-4E70CA4A7CBD}" srcOrd="0" destOrd="0" presId="urn:microsoft.com/office/officeart/2008/layout/LinedList"/>
    <dgm:cxn modelId="{865CAB80-4756-4208-A0C2-9F47FFBA067D}" type="presOf" srcId="{8481734B-FDD4-449B-8D3A-03E28A0F9447}" destId="{BD7A0E68-ABCA-47A0-9A79-38EB1ECDDEFA}" srcOrd="0" destOrd="0" presId="urn:microsoft.com/office/officeart/2008/layout/LinedList"/>
    <dgm:cxn modelId="{D6C18C87-1552-4A75-8C20-2C4DCF9F6291}" srcId="{1C525AFC-6431-4D73-A7E0-FBD990BE3AEA}" destId="{A9F28A96-3E35-4072-83CC-29992FBAE596}" srcOrd="2" destOrd="0" parTransId="{920E8F04-D620-458E-83EE-655ED632C1ED}" sibTransId="{3A7D1281-AB5D-424C-BAB4-11B69E6032B0}"/>
    <dgm:cxn modelId="{F5C5D79D-79EC-4D7D-BB3F-1AD96A415AF9}" srcId="{1C525AFC-6431-4D73-A7E0-FBD990BE3AEA}" destId="{509FB8B7-456E-4CBE-AA31-7317B8C8067E}" srcOrd="1" destOrd="0" parTransId="{C15ACD72-FDA5-4253-8790-E3A3A59219A1}" sibTransId="{7A756709-046C-4F93-8A4A-73F9283EAEA3}"/>
    <dgm:cxn modelId="{BF8C88D2-03B0-4C72-ADC0-4444FD654B8F}" srcId="{1C525AFC-6431-4D73-A7E0-FBD990BE3AEA}" destId="{D9248B76-CE61-4F74-B266-44DA4E7B5797}" srcOrd="3" destOrd="0" parTransId="{59FBE76F-3F9E-4C2C-BA8E-265B88964112}" sibTransId="{8A5EBFD4-725B-4039-A2F7-A22E88B5EC6B}"/>
    <dgm:cxn modelId="{351E55E1-ABC9-4041-853D-C10292807DF1}" srcId="{1C525AFC-6431-4D73-A7E0-FBD990BE3AEA}" destId="{01FF4606-C6AF-4A9E-8816-5098E2656402}" srcOrd="0" destOrd="0" parTransId="{713BDCD4-DDA2-414B-91EE-B78244BAF5E8}" sibTransId="{F1272198-6F2F-45B0-BC87-E0EAC8537D93}"/>
    <dgm:cxn modelId="{0ACDC614-8E20-48B3-B678-9C33EFC37141}" type="presParOf" srcId="{817E1CBB-9A07-4A3A-A6DD-11CEDA53EDDF}" destId="{23493AD3-D6D3-4DAA-AA9C-5FBA8F3EDC73}" srcOrd="0" destOrd="0" presId="urn:microsoft.com/office/officeart/2008/layout/LinedList"/>
    <dgm:cxn modelId="{59C47823-DC8F-4058-BA4A-DD0D7D041C6D}" type="presParOf" srcId="{817E1CBB-9A07-4A3A-A6DD-11CEDA53EDDF}" destId="{FAE67619-B2E3-4A0B-A4DB-C406CFE352CD}" srcOrd="1" destOrd="0" presId="urn:microsoft.com/office/officeart/2008/layout/LinedList"/>
    <dgm:cxn modelId="{CA891E45-7FB6-495C-AFEB-A8C692533850}" type="presParOf" srcId="{FAE67619-B2E3-4A0B-A4DB-C406CFE352CD}" destId="{50442C47-A4CF-440B-AE9D-4E70CA4A7CBD}" srcOrd="0" destOrd="0" presId="urn:microsoft.com/office/officeart/2008/layout/LinedList"/>
    <dgm:cxn modelId="{A9EBA317-8279-4D45-B771-37D3A430E1FB}" type="presParOf" srcId="{FAE67619-B2E3-4A0B-A4DB-C406CFE352CD}" destId="{B41AE693-B879-4C9A-80A3-DB14EDC64A76}" srcOrd="1" destOrd="0" presId="urn:microsoft.com/office/officeart/2008/layout/LinedList"/>
    <dgm:cxn modelId="{F28EB37D-B0C7-4C09-B29C-0A919F422692}" type="presParOf" srcId="{817E1CBB-9A07-4A3A-A6DD-11CEDA53EDDF}" destId="{624A64E0-F4AE-453C-A98A-4C6ABAEADF11}" srcOrd="2" destOrd="0" presId="urn:microsoft.com/office/officeart/2008/layout/LinedList"/>
    <dgm:cxn modelId="{2C068078-0416-4578-B8E4-167B24A44409}" type="presParOf" srcId="{817E1CBB-9A07-4A3A-A6DD-11CEDA53EDDF}" destId="{5BA8CC0E-6284-4F4F-BAAE-F3A65AD5EBFB}" srcOrd="3" destOrd="0" presId="urn:microsoft.com/office/officeart/2008/layout/LinedList"/>
    <dgm:cxn modelId="{322AA7D6-90AD-4643-9617-67A7ED1A32CC}" type="presParOf" srcId="{5BA8CC0E-6284-4F4F-BAAE-F3A65AD5EBFB}" destId="{061A7551-50E0-4B15-92FC-50888C443C96}" srcOrd="0" destOrd="0" presId="urn:microsoft.com/office/officeart/2008/layout/LinedList"/>
    <dgm:cxn modelId="{83FEAEE5-75AC-45DE-9B01-E286E5058DDE}" type="presParOf" srcId="{5BA8CC0E-6284-4F4F-BAAE-F3A65AD5EBFB}" destId="{481F3C5D-CFB8-47FB-8341-DE0504ACCB10}" srcOrd="1" destOrd="0" presId="urn:microsoft.com/office/officeart/2008/layout/LinedList"/>
    <dgm:cxn modelId="{D75D47B6-3DCD-4105-8EA8-A7159D27D63D}" type="presParOf" srcId="{817E1CBB-9A07-4A3A-A6DD-11CEDA53EDDF}" destId="{63032F06-112C-45E8-87EE-640160350C6D}" srcOrd="4" destOrd="0" presId="urn:microsoft.com/office/officeart/2008/layout/LinedList"/>
    <dgm:cxn modelId="{760F5B47-4146-4648-BB06-A2C0EE9FD172}" type="presParOf" srcId="{817E1CBB-9A07-4A3A-A6DD-11CEDA53EDDF}" destId="{6AF6E0BD-67ED-4498-A810-789EB2CD9B33}" srcOrd="5" destOrd="0" presId="urn:microsoft.com/office/officeart/2008/layout/LinedList"/>
    <dgm:cxn modelId="{CE84F4E9-DB54-48E7-8BDC-513A870BE50B}" type="presParOf" srcId="{6AF6E0BD-67ED-4498-A810-789EB2CD9B33}" destId="{300CCC76-C1AB-426F-A5D6-BF382FB56EE0}" srcOrd="0" destOrd="0" presId="urn:microsoft.com/office/officeart/2008/layout/LinedList"/>
    <dgm:cxn modelId="{D9DD6D79-EBB4-4C51-9B51-609059F0F47D}" type="presParOf" srcId="{6AF6E0BD-67ED-4498-A810-789EB2CD9B33}" destId="{FC3BAE5C-4D40-45EC-8E21-2F004EEAB99C}" srcOrd="1" destOrd="0" presId="urn:microsoft.com/office/officeart/2008/layout/LinedList"/>
    <dgm:cxn modelId="{282909E0-622B-4ED6-939E-DD62DF75D899}" type="presParOf" srcId="{817E1CBB-9A07-4A3A-A6DD-11CEDA53EDDF}" destId="{0C813DBA-43EB-4A14-8E75-C50549746AF7}" srcOrd="6" destOrd="0" presId="urn:microsoft.com/office/officeart/2008/layout/LinedList"/>
    <dgm:cxn modelId="{B88577C5-22C0-40AB-BBE4-829EDFB7469A}" type="presParOf" srcId="{817E1CBB-9A07-4A3A-A6DD-11CEDA53EDDF}" destId="{8AAF26C5-9885-4DF1-84CA-724FE9D26D41}" srcOrd="7" destOrd="0" presId="urn:microsoft.com/office/officeart/2008/layout/LinedList"/>
    <dgm:cxn modelId="{B2B14E73-8912-4F42-854B-F45AF08BE406}" type="presParOf" srcId="{8AAF26C5-9885-4DF1-84CA-724FE9D26D41}" destId="{EDF814CE-A845-4BE8-A54A-BCC725640531}" srcOrd="0" destOrd="0" presId="urn:microsoft.com/office/officeart/2008/layout/LinedList"/>
    <dgm:cxn modelId="{0D2B6406-8478-45FC-85C7-23E722FD23B6}" type="presParOf" srcId="{8AAF26C5-9885-4DF1-84CA-724FE9D26D41}" destId="{7F745B5A-4616-4842-9058-855AD6C77D05}" srcOrd="1" destOrd="0" presId="urn:microsoft.com/office/officeart/2008/layout/LinedList"/>
    <dgm:cxn modelId="{D316891C-5961-4F42-90BD-466DE05DAAF7}" type="presParOf" srcId="{817E1CBB-9A07-4A3A-A6DD-11CEDA53EDDF}" destId="{5F3BD0D5-78F2-4EB0-BBE4-1B90A7BCA7FF}" srcOrd="8" destOrd="0" presId="urn:microsoft.com/office/officeart/2008/layout/LinedList"/>
    <dgm:cxn modelId="{46504338-A80C-46BF-9ECC-72029AD36586}" type="presParOf" srcId="{817E1CBB-9A07-4A3A-A6DD-11CEDA53EDDF}" destId="{C255DFD4-8060-4301-8B2A-0B690EF59C52}" srcOrd="9" destOrd="0" presId="urn:microsoft.com/office/officeart/2008/layout/LinedList"/>
    <dgm:cxn modelId="{59212673-749A-474B-9F31-965E3FAEEC6A}" type="presParOf" srcId="{C255DFD4-8060-4301-8B2A-0B690EF59C52}" destId="{A27FB0D8-3D1A-4637-8EA4-5AB31EB39434}" srcOrd="0" destOrd="0" presId="urn:microsoft.com/office/officeart/2008/layout/LinedList"/>
    <dgm:cxn modelId="{C87F549D-A0B3-4A6B-9C88-2E0909F115F8}" type="presParOf" srcId="{C255DFD4-8060-4301-8B2A-0B690EF59C52}" destId="{98F4E900-26CB-483F-A82E-89EC52D0E12A}" srcOrd="1" destOrd="0" presId="urn:microsoft.com/office/officeart/2008/layout/LinedList"/>
    <dgm:cxn modelId="{C6CA7880-9A9B-40AA-893F-5EC007BD7BA1}" type="presParOf" srcId="{817E1CBB-9A07-4A3A-A6DD-11CEDA53EDDF}" destId="{A292F80A-ED1B-4917-8253-03DC5994E7FA}" srcOrd="10" destOrd="0" presId="urn:microsoft.com/office/officeart/2008/layout/LinedList"/>
    <dgm:cxn modelId="{F98D6262-6210-4EB2-82AA-EF835D7F1E14}" type="presParOf" srcId="{817E1CBB-9A07-4A3A-A6DD-11CEDA53EDDF}" destId="{FD2B2969-72D8-4BEE-B014-3999CDE2498A}" srcOrd="11" destOrd="0" presId="urn:microsoft.com/office/officeart/2008/layout/LinedList"/>
    <dgm:cxn modelId="{E4FF62A7-5F56-4B72-9151-FEB5A037F7D5}" type="presParOf" srcId="{FD2B2969-72D8-4BEE-B014-3999CDE2498A}" destId="{1AA5BEA9-3614-425B-8DE7-83BC4C207CD8}" srcOrd="0" destOrd="0" presId="urn:microsoft.com/office/officeart/2008/layout/LinedList"/>
    <dgm:cxn modelId="{785BD9D7-3A9F-4E09-A30D-C12DA11668FF}" type="presParOf" srcId="{FD2B2969-72D8-4BEE-B014-3999CDE2498A}" destId="{73CEDCC4-BD8D-4D9C-9132-DB116B419928}" srcOrd="1" destOrd="0" presId="urn:microsoft.com/office/officeart/2008/layout/LinedList"/>
    <dgm:cxn modelId="{3CB3C1C1-588C-4632-8234-97B41B0D62B5}" type="presParOf" srcId="{817E1CBB-9A07-4A3A-A6DD-11CEDA53EDDF}" destId="{9D90BD9F-48E6-4DA1-908E-F546A558C5DF}" srcOrd="12" destOrd="0" presId="urn:microsoft.com/office/officeart/2008/layout/LinedList"/>
    <dgm:cxn modelId="{B0AED732-4E35-4081-B7A9-92656BB53FE5}" type="presParOf" srcId="{817E1CBB-9A07-4A3A-A6DD-11CEDA53EDDF}" destId="{79093984-1629-4F9F-8986-2CEF07457592}" srcOrd="13" destOrd="0" presId="urn:microsoft.com/office/officeart/2008/layout/LinedList"/>
    <dgm:cxn modelId="{AA10C434-10EE-400F-9017-8466F2883A05}" type="presParOf" srcId="{79093984-1629-4F9F-8986-2CEF07457592}" destId="{BD7A0E68-ABCA-47A0-9A79-38EB1ECDDEFA}" srcOrd="0" destOrd="0" presId="urn:microsoft.com/office/officeart/2008/layout/LinedList"/>
    <dgm:cxn modelId="{A08930A1-5789-426C-83DE-F4A6AEF62568}" type="presParOf" srcId="{79093984-1629-4F9F-8986-2CEF07457592}" destId="{05ACA7B0-F171-4FE8-B483-C886AA8155C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7D5BA8-C3C2-45AD-BECC-92491CC8B0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0F88083-8CB2-47B0-9898-3AC22CF61051}">
      <dgm:prSet/>
      <dgm:spPr/>
      <dgm:t>
        <a:bodyPr/>
        <a:lstStyle/>
        <a:p>
          <a:r>
            <a:rPr lang="en-NZ"/>
            <a:t>People’s needs are at the core of servant leadership</a:t>
          </a:r>
          <a:endParaRPr lang="en-US"/>
        </a:p>
      </dgm:t>
    </dgm:pt>
    <dgm:pt modelId="{0F6D1120-8E93-48E2-9A81-9EC186F3F6C1}" type="parTrans" cxnId="{5925B2FF-B91D-41DD-A00D-F1183E8FB4B1}">
      <dgm:prSet/>
      <dgm:spPr/>
      <dgm:t>
        <a:bodyPr/>
        <a:lstStyle/>
        <a:p>
          <a:endParaRPr lang="en-US"/>
        </a:p>
      </dgm:t>
    </dgm:pt>
    <dgm:pt modelId="{235A0D73-30C2-4B71-BB90-613752AA4EC2}" type="sibTrans" cxnId="{5925B2FF-B91D-41DD-A00D-F1183E8FB4B1}">
      <dgm:prSet/>
      <dgm:spPr/>
      <dgm:t>
        <a:bodyPr/>
        <a:lstStyle/>
        <a:p>
          <a:endParaRPr lang="en-US"/>
        </a:p>
      </dgm:t>
    </dgm:pt>
    <dgm:pt modelId="{EB833D0A-2AFF-470E-873B-377602106A9F}">
      <dgm:prSet/>
      <dgm:spPr/>
      <dgm:t>
        <a:bodyPr/>
        <a:lstStyle/>
        <a:p>
          <a:r>
            <a:rPr lang="en-NZ"/>
            <a:t>Serving people will do well for them</a:t>
          </a:r>
          <a:endParaRPr lang="en-US"/>
        </a:p>
      </dgm:t>
    </dgm:pt>
    <dgm:pt modelId="{733F161C-9860-4BDB-9A2A-139C8251B424}" type="parTrans" cxnId="{BBF498B8-BE38-4A08-BD82-91AED028CB46}">
      <dgm:prSet/>
      <dgm:spPr/>
      <dgm:t>
        <a:bodyPr/>
        <a:lstStyle/>
        <a:p>
          <a:endParaRPr lang="en-US"/>
        </a:p>
      </dgm:t>
    </dgm:pt>
    <dgm:pt modelId="{BD3FB6EC-550F-4956-A4F0-6B1473D0CBF4}" type="sibTrans" cxnId="{BBF498B8-BE38-4A08-BD82-91AED028CB46}">
      <dgm:prSet/>
      <dgm:spPr/>
      <dgm:t>
        <a:bodyPr/>
        <a:lstStyle/>
        <a:p>
          <a:endParaRPr lang="en-US"/>
        </a:p>
      </dgm:t>
    </dgm:pt>
    <dgm:pt modelId="{8A45AF0E-B7B6-43B3-AF87-1684335E3A4F}">
      <dgm:prSet/>
      <dgm:spPr/>
      <dgm:t>
        <a:bodyPr/>
        <a:lstStyle/>
        <a:p>
          <a:r>
            <a:rPr lang="en-NZ" dirty="0"/>
            <a:t>Key outcome – the outcome for people</a:t>
          </a:r>
          <a:endParaRPr lang="en-US" dirty="0"/>
        </a:p>
      </dgm:t>
    </dgm:pt>
    <dgm:pt modelId="{D4B89A43-5CE9-495C-9886-750D24BB4A6A}" type="parTrans" cxnId="{2D822B00-024D-4A5B-AA1B-1F1C77D2DC56}">
      <dgm:prSet/>
      <dgm:spPr/>
      <dgm:t>
        <a:bodyPr/>
        <a:lstStyle/>
        <a:p>
          <a:endParaRPr lang="en-US"/>
        </a:p>
      </dgm:t>
    </dgm:pt>
    <dgm:pt modelId="{7BA3757D-13D5-4896-A9D3-684A4B10D65C}" type="sibTrans" cxnId="{2D822B00-024D-4A5B-AA1B-1F1C77D2DC56}">
      <dgm:prSet/>
      <dgm:spPr/>
      <dgm:t>
        <a:bodyPr/>
        <a:lstStyle/>
        <a:p>
          <a:endParaRPr lang="en-US"/>
        </a:p>
      </dgm:t>
    </dgm:pt>
    <dgm:pt modelId="{C1805DE5-D831-4918-AE7B-7F626698D934}">
      <dgm:prSet/>
      <dgm:spPr/>
      <dgm:t>
        <a:bodyPr/>
        <a:lstStyle/>
        <a:p>
          <a:r>
            <a:rPr lang="en-NZ"/>
            <a:t>Leaders serve each team member, not just lead</a:t>
          </a:r>
          <a:endParaRPr lang="en-US"/>
        </a:p>
      </dgm:t>
    </dgm:pt>
    <dgm:pt modelId="{1D8C34D2-3F8F-4BE3-9B4E-574C3A384E38}" type="parTrans" cxnId="{75A51040-6405-400C-ABD7-B7CFCA220249}">
      <dgm:prSet/>
      <dgm:spPr/>
      <dgm:t>
        <a:bodyPr/>
        <a:lstStyle/>
        <a:p>
          <a:endParaRPr lang="en-US"/>
        </a:p>
      </dgm:t>
    </dgm:pt>
    <dgm:pt modelId="{672EF506-7A94-4D0A-85BE-FB583B7CC0AA}" type="sibTrans" cxnId="{75A51040-6405-400C-ABD7-B7CFCA220249}">
      <dgm:prSet/>
      <dgm:spPr/>
      <dgm:t>
        <a:bodyPr/>
        <a:lstStyle/>
        <a:p>
          <a:endParaRPr lang="en-US"/>
        </a:p>
      </dgm:t>
    </dgm:pt>
    <dgm:pt modelId="{9E154694-B614-4AD5-8781-F4F20FFEB4C4}">
      <dgm:prSet/>
      <dgm:spPr/>
      <dgm:t>
        <a:bodyPr/>
        <a:lstStyle/>
        <a:p>
          <a:r>
            <a:rPr lang="en-NZ" dirty="0"/>
            <a:t>Each team member is empowered as significant and highly valued</a:t>
          </a:r>
          <a:endParaRPr lang="en-US" dirty="0"/>
        </a:p>
      </dgm:t>
    </dgm:pt>
    <dgm:pt modelId="{2F9E8834-6D76-480C-8A13-4B010488D08B}" type="parTrans" cxnId="{136D9000-51F2-4770-8B57-91BB8B02E46B}">
      <dgm:prSet/>
      <dgm:spPr/>
      <dgm:t>
        <a:bodyPr/>
        <a:lstStyle/>
        <a:p>
          <a:endParaRPr lang="en-US"/>
        </a:p>
      </dgm:t>
    </dgm:pt>
    <dgm:pt modelId="{ABE488F3-3584-4E29-BFCB-01C5C6CD058C}" type="sibTrans" cxnId="{136D9000-51F2-4770-8B57-91BB8B02E46B}">
      <dgm:prSet/>
      <dgm:spPr/>
      <dgm:t>
        <a:bodyPr/>
        <a:lstStyle/>
        <a:p>
          <a:endParaRPr lang="en-US"/>
        </a:p>
      </dgm:t>
    </dgm:pt>
    <dgm:pt modelId="{157B49AC-4507-4E29-9472-21EA13C0B000}" type="pres">
      <dgm:prSet presAssocID="{087D5BA8-C3C2-45AD-BECC-92491CC8B0E9}" presName="linear" presStyleCnt="0">
        <dgm:presLayoutVars>
          <dgm:animLvl val="lvl"/>
          <dgm:resizeHandles val="exact"/>
        </dgm:presLayoutVars>
      </dgm:prSet>
      <dgm:spPr/>
    </dgm:pt>
    <dgm:pt modelId="{4D0DAE75-5EB1-46BB-8CAE-919A2B84C3CB}" type="pres">
      <dgm:prSet presAssocID="{00F88083-8CB2-47B0-9898-3AC22CF61051}" presName="parentText" presStyleLbl="node1" presStyleIdx="0" presStyleCnt="5">
        <dgm:presLayoutVars>
          <dgm:chMax val="0"/>
          <dgm:bulletEnabled val="1"/>
        </dgm:presLayoutVars>
      </dgm:prSet>
      <dgm:spPr/>
    </dgm:pt>
    <dgm:pt modelId="{AEAF7CFB-26A9-4616-B7DA-4FA92CF92476}" type="pres">
      <dgm:prSet presAssocID="{235A0D73-30C2-4B71-BB90-613752AA4EC2}" presName="spacer" presStyleCnt="0"/>
      <dgm:spPr/>
    </dgm:pt>
    <dgm:pt modelId="{1BF17997-2392-48AA-B1C6-36F1C3E81203}" type="pres">
      <dgm:prSet presAssocID="{EB833D0A-2AFF-470E-873B-377602106A9F}" presName="parentText" presStyleLbl="node1" presStyleIdx="1" presStyleCnt="5">
        <dgm:presLayoutVars>
          <dgm:chMax val="0"/>
          <dgm:bulletEnabled val="1"/>
        </dgm:presLayoutVars>
      </dgm:prSet>
      <dgm:spPr/>
    </dgm:pt>
    <dgm:pt modelId="{DDCF41EC-131E-4B60-8003-E8D033FEC8B9}" type="pres">
      <dgm:prSet presAssocID="{BD3FB6EC-550F-4956-A4F0-6B1473D0CBF4}" presName="spacer" presStyleCnt="0"/>
      <dgm:spPr/>
    </dgm:pt>
    <dgm:pt modelId="{4CEB8A91-F98B-45CF-8E8A-89CCB69BDED0}" type="pres">
      <dgm:prSet presAssocID="{8A45AF0E-B7B6-43B3-AF87-1684335E3A4F}" presName="parentText" presStyleLbl="node1" presStyleIdx="2" presStyleCnt="5">
        <dgm:presLayoutVars>
          <dgm:chMax val="0"/>
          <dgm:bulletEnabled val="1"/>
        </dgm:presLayoutVars>
      </dgm:prSet>
      <dgm:spPr/>
    </dgm:pt>
    <dgm:pt modelId="{0FC6E1BC-D5BF-45CE-9611-73108AADFEC7}" type="pres">
      <dgm:prSet presAssocID="{7BA3757D-13D5-4896-A9D3-684A4B10D65C}" presName="spacer" presStyleCnt="0"/>
      <dgm:spPr/>
    </dgm:pt>
    <dgm:pt modelId="{2FDFE0F0-33BC-4193-865E-D55AD2FFC56C}" type="pres">
      <dgm:prSet presAssocID="{C1805DE5-D831-4918-AE7B-7F626698D934}" presName="parentText" presStyleLbl="node1" presStyleIdx="3" presStyleCnt="5">
        <dgm:presLayoutVars>
          <dgm:chMax val="0"/>
          <dgm:bulletEnabled val="1"/>
        </dgm:presLayoutVars>
      </dgm:prSet>
      <dgm:spPr/>
    </dgm:pt>
    <dgm:pt modelId="{921AA789-BFDB-459D-9D6F-61A999ED5839}" type="pres">
      <dgm:prSet presAssocID="{672EF506-7A94-4D0A-85BE-FB583B7CC0AA}" presName="spacer" presStyleCnt="0"/>
      <dgm:spPr/>
    </dgm:pt>
    <dgm:pt modelId="{A442AD13-E466-433F-A8EB-B5C508F119EE}" type="pres">
      <dgm:prSet presAssocID="{9E154694-B614-4AD5-8781-F4F20FFEB4C4}" presName="parentText" presStyleLbl="node1" presStyleIdx="4" presStyleCnt="5">
        <dgm:presLayoutVars>
          <dgm:chMax val="0"/>
          <dgm:bulletEnabled val="1"/>
        </dgm:presLayoutVars>
      </dgm:prSet>
      <dgm:spPr/>
    </dgm:pt>
  </dgm:ptLst>
  <dgm:cxnLst>
    <dgm:cxn modelId="{2D822B00-024D-4A5B-AA1B-1F1C77D2DC56}" srcId="{087D5BA8-C3C2-45AD-BECC-92491CC8B0E9}" destId="{8A45AF0E-B7B6-43B3-AF87-1684335E3A4F}" srcOrd="2" destOrd="0" parTransId="{D4B89A43-5CE9-495C-9886-750D24BB4A6A}" sibTransId="{7BA3757D-13D5-4896-A9D3-684A4B10D65C}"/>
    <dgm:cxn modelId="{136D9000-51F2-4770-8B57-91BB8B02E46B}" srcId="{087D5BA8-C3C2-45AD-BECC-92491CC8B0E9}" destId="{9E154694-B614-4AD5-8781-F4F20FFEB4C4}" srcOrd="4" destOrd="0" parTransId="{2F9E8834-6D76-480C-8A13-4B010488D08B}" sibTransId="{ABE488F3-3584-4E29-BFCB-01C5C6CD058C}"/>
    <dgm:cxn modelId="{63D13104-7742-42CF-8DDC-E7DFCCE1275E}" type="presOf" srcId="{C1805DE5-D831-4918-AE7B-7F626698D934}" destId="{2FDFE0F0-33BC-4193-865E-D55AD2FFC56C}" srcOrd="0" destOrd="0" presId="urn:microsoft.com/office/officeart/2005/8/layout/vList2"/>
    <dgm:cxn modelId="{75A51040-6405-400C-ABD7-B7CFCA220249}" srcId="{087D5BA8-C3C2-45AD-BECC-92491CC8B0E9}" destId="{C1805DE5-D831-4918-AE7B-7F626698D934}" srcOrd="3" destOrd="0" parTransId="{1D8C34D2-3F8F-4BE3-9B4E-574C3A384E38}" sibTransId="{672EF506-7A94-4D0A-85BE-FB583B7CC0AA}"/>
    <dgm:cxn modelId="{227D2877-795A-413F-B64D-BB84EBD5FD22}" type="presOf" srcId="{087D5BA8-C3C2-45AD-BECC-92491CC8B0E9}" destId="{157B49AC-4507-4E29-9472-21EA13C0B000}" srcOrd="0" destOrd="0" presId="urn:microsoft.com/office/officeart/2005/8/layout/vList2"/>
    <dgm:cxn modelId="{E6DF9078-603C-454B-926E-B7BDAC9F6942}" type="presOf" srcId="{8A45AF0E-B7B6-43B3-AF87-1684335E3A4F}" destId="{4CEB8A91-F98B-45CF-8E8A-89CCB69BDED0}" srcOrd="0" destOrd="0" presId="urn:microsoft.com/office/officeart/2005/8/layout/vList2"/>
    <dgm:cxn modelId="{95978A7A-4AB0-45AD-996E-95B72AFDE013}" type="presOf" srcId="{EB833D0A-2AFF-470E-873B-377602106A9F}" destId="{1BF17997-2392-48AA-B1C6-36F1C3E81203}" srcOrd="0" destOrd="0" presId="urn:microsoft.com/office/officeart/2005/8/layout/vList2"/>
    <dgm:cxn modelId="{BBF498B8-BE38-4A08-BD82-91AED028CB46}" srcId="{087D5BA8-C3C2-45AD-BECC-92491CC8B0E9}" destId="{EB833D0A-2AFF-470E-873B-377602106A9F}" srcOrd="1" destOrd="0" parTransId="{733F161C-9860-4BDB-9A2A-139C8251B424}" sibTransId="{BD3FB6EC-550F-4956-A4F0-6B1473D0CBF4}"/>
    <dgm:cxn modelId="{5089DFDE-382A-4885-B80F-6561D762746B}" type="presOf" srcId="{00F88083-8CB2-47B0-9898-3AC22CF61051}" destId="{4D0DAE75-5EB1-46BB-8CAE-919A2B84C3CB}" srcOrd="0" destOrd="0" presId="urn:microsoft.com/office/officeart/2005/8/layout/vList2"/>
    <dgm:cxn modelId="{C50FC4F0-D4EE-49E6-ACB0-3C6682846CA4}" type="presOf" srcId="{9E154694-B614-4AD5-8781-F4F20FFEB4C4}" destId="{A442AD13-E466-433F-A8EB-B5C508F119EE}" srcOrd="0" destOrd="0" presId="urn:microsoft.com/office/officeart/2005/8/layout/vList2"/>
    <dgm:cxn modelId="{5925B2FF-B91D-41DD-A00D-F1183E8FB4B1}" srcId="{087D5BA8-C3C2-45AD-BECC-92491CC8B0E9}" destId="{00F88083-8CB2-47B0-9898-3AC22CF61051}" srcOrd="0" destOrd="0" parTransId="{0F6D1120-8E93-48E2-9A81-9EC186F3F6C1}" sibTransId="{235A0D73-30C2-4B71-BB90-613752AA4EC2}"/>
    <dgm:cxn modelId="{8AD16EEB-8E23-4D9A-B22C-DAD350AC917E}" type="presParOf" srcId="{157B49AC-4507-4E29-9472-21EA13C0B000}" destId="{4D0DAE75-5EB1-46BB-8CAE-919A2B84C3CB}" srcOrd="0" destOrd="0" presId="urn:microsoft.com/office/officeart/2005/8/layout/vList2"/>
    <dgm:cxn modelId="{9924285F-ACC8-49AF-87C1-02523016742A}" type="presParOf" srcId="{157B49AC-4507-4E29-9472-21EA13C0B000}" destId="{AEAF7CFB-26A9-4616-B7DA-4FA92CF92476}" srcOrd="1" destOrd="0" presId="urn:microsoft.com/office/officeart/2005/8/layout/vList2"/>
    <dgm:cxn modelId="{ADDD052A-6C35-4BC9-94E2-5FDDB5211483}" type="presParOf" srcId="{157B49AC-4507-4E29-9472-21EA13C0B000}" destId="{1BF17997-2392-48AA-B1C6-36F1C3E81203}" srcOrd="2" destOrd="0" presId="urn:microsoft.com/office/officeart/2005/8/layout/vList2"/>
    <dgm:cxn modelId="{D5C97757-2E8E-4ACE-A4D7-0332AAA94D16}" type="presParOf" srcId="{157B49AC-4507-4E29-9472-21EA13C0B000}" destId="{DDCF41EC-131E-4B60-8003-E8D033FEC8B9}" srcOrd="3" destOrd="0" presId="urn:microsoft.com/office/officeart/2005/8/layout/vList2"/>
    <dgm:cxn modelId="{639C0497-5AD7-46C3-838C-1037FDAF5CB4}" type="presParOf" srcId="{157B49AC-4507-4E29-9472-21EA13C0B000}" destId="{4CEB8A91-F98B-45CF-8E8A-89CCB69BDED0}" srcOrd="4" destOrd="0" presId="urn:microsoft.com/office/officeart/2005/8/layout/vList2"/>
    <dgm:cxn modelId="{39FA83E6-F6EE-4C2A-82D0-D9C43D7B407E}" type="presParOf" srcId="{157B49AC-4507-4E29-9472-21EA13C0B000}" destId="{0FC6E1BC-D5BF-45CE-9611-73108AADFEC7}" srcOrd="5" destOrd="0" presId="urn:microsoft.com/office/officeart/2005/8/layout/vList2"/>
    <dgm:cxn modelId="{4C070CD6-DB78-4E52-B9FB-FEFE78B5F6F0}" type="presParOf" srcId="{157B49AC-4507-4E29-9472-21EA13C0B000}" destId="{2FDFE0F0-33BC-4193-865E-D55AD2FFC56C}" srcOrd="6" destOrd="0" presId="urn:microsoft.com/office/officeart/2005/8/layout/vList2"/>
    <dgm:cxn modelId="{B6D3CE0F-F655-49C4-8580-6609E567742B}" type="presParOf" srcId="{157B49AC-4507-4E29-9472-21EA13C0B000}" destId="{921AA789-BFDB-459D-9D6F-61A999ED5839}" srcOrd="7" destOrd="0" presId="urn:microsoft.com/office/officeart/2005/8/layout/vList2"/>
    <dgm:cxn modelId="{9060097E-5834-4964-AD81-238B4E1627B2}" type="presParOf" srcId="{157B49AC-4507-4E29-9472-21EA13C0B000}" destId="{A442AD13-E466-433F-A8EB-B5C508F119E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93AD3-D6D3-4DAA-AA9C-5FBA8F3EDC73}">
      <dsp:nvSpPr>
        <dsp:cNvPr id="0" name=""/>
        <dsp:cNvSpPr/>
      </dsp:nvSpPr>
      <dsp:spPr>
        <a:xfrm>
          <a:off x="0" y="491"/>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42C47-A4CF-440B-AE9D-4E70CA4A7CBD}">
      <dsp:nvSpPr>
        <dsp:cNvPr id="0" name=""/>
        <dsp:cNvSpPr/>
      </dsp:nvSpPr>
      <dsp:spPr>
        <a:xfrm>
          <a:off x="0" y="491"/>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a:solidFill>
                <a:schemeClr val="bg1"/>
              </a:solidFill>
            </a:rPr>
            <a:t>Manawa </a:t>
          </a:r>
          <a:r>
            <a:rPr lang="en-NZ" sz="2600" b="1" kern="1200" dirty="0" err="1">
              <a:solidFill>
                <a:schemeClr val="bg1"/>
              </a:solidFill>
            </a:rPr>
            <a:t>mai</a:t>
          </a:r>
          <a:r>
            <a:rPr lang="en-NZ" sz="2600" b="1" kern="1200" dirty="0">
              <a:solidFill>
                <a:schemeClr val="bg1"/>
              </a:solidFill>
            </a:rPr>
            <a:t> </a:t>
          </a:r>
          <a:r>
            <a:rPr lang="en-NZ" sz="2600" b="1" kern="1200" dirty="0" err="1">
              <a:solidFill>
                <a:schemeClr val="bg1"/>
              </a:solidFill>
            </a:rPr>
            <a:t>te</a:t>
          </a:r>
          <a:r>
            <a:rPr lang="en-NZ" sz="2600" b="1" kern="1200" dirty="0">
              <a:solidFill>
                <a:schemeClr val="bg1"/>
              </a:solidFill>
            </a:rPr>
            <a:t> mauri </a:t>
          </a:r>
          <a:r>
            <a:rPr lang="en-NZ" sz="2600" b="1" kern="1200" dirty="0" err="1">
              <a:solidFill>
                <a:schemeClr val="bg1"/>
              </a:solidFill>
            </a:rPr>
            <a:t>nuku</a:t>
          </a:r>
          <a:endParaRPr lang="en-US" sz="2600" kern="1200" dirty="0">
            <a:solidFill>
              <a:schemeClr val="bg1"/>
            </a:solidFill>
          </a:endParaRPr>
        </a:p>
      </dsp:txBody>
      <dsp:txXfrm>
        <a:off x="0" y="491"/>
        <a:ext cx="4754880" cy="574625"/>
      </dsp:txXfrm>
    </dsp:sp>
    <dsp:sp modelId="{624A64E0-F4AE-453C-A98A-4C6ABAEADF11}">
      <dsp:nvSpPr>
        <dsp:cNvPr id="0" name=""/>
        <dsp:cNvSpPr/>
      </dsp:nvSpPr>
      <dsp:spPr>
        <a:xfrm>
          <a:off x="0" y="575116"/>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1A7551-50E0-4B15-92FC-50888C443C96}">
      <dsp:nvSpPr>
        <dsp:cNvPr id="0" name=""/>
        <dsp:cNvSpPr/>
      </dsp:nvSpPr>
      <dsp:spPr>
        <a:xfrm>
          <a:off x="0" y="575116"/>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a:solidFill>
                <a:schemeClr val="bg1"/>
              </a:solidFill>
            </a:rPr>
            <a:t>Manawa </a:t>
          </a:r>
          <a:r>
            <a:rPr lang="en-NZ" sz="2600" b="1" kern="1200" dirty="0" err="1">
              <a:solidFill>
                <a:schemeClr val="bg1"/>
              </a:solidFill>
            </a:rPr>
            <a:t>mai</a:t>
          </a:r>
          <a:r>
            <a:rPr lang="en-NZ" sz="2600" b="1" kern="1200" dirty="0">
              <a:solidFill>
                <a:schemeClr val="bg1"/>
              </a:solidFill>
            </a:rPr>
            <a:t> </a:t>
          </a:r>
          <a:r>
            <a:rPr lang="en-NZ" sz="2600" b="1" kern="1200" dirty="0" err="1">
              <a:solidFill>
                <a:schemeClr val="bg1"/>
              </a:solidFill>
            </a:rPr>
            <a:t>te</a:t>
          </a:r>
          <a:r>
            <a:rPr lang="en-NZ" sz="2600" b="1" kern="1200" dirty="0">
              <a:solidFill>
                <a:schemeClr val="bg1"/>
              </a:solidFill>
            </a:rPr>
            <a:t> mauri </a:t>
          </a:r>
          <a:r>
            <a:rPr lang="en-NZ" sz="2600" b="1" kern="1200" dirty="0" err="1">
              <a:solidFill>
                <a:schemeClr val="bg1"/>
              </a:solidFill>
            </a:rPr>
            <a:t>rangi</a:t>
          </a:r>
          <a:endParaRPr lang="en-US" sz="2600" kern="1200" dirty="0">
            <a:solidFill>
              <a:schemeClr val="bg1"/>
            </a:solidFill>
          </a:endParaRPr>
        </a:p>
      </dsp:txBody>
      <dsp:txXfrm>
        <a:off x="0" y="575116"/>
        <a:ext cx="4754880" cy="574625"/>
      </dsp:txXfrm>
    </dsp:sp>
    <dsp:sp modelId="{63032F06-112C-45E8-87EE-640160350C6D}">
      <dsp:nvSpPr>
        <dsp:cNvPr id="0" name=""/>
        <dsp:cNvSpPr/>
      </dsp:nvSpPr>
      <dsp:spPr>
        <a:xfrm>
          <a:off x="0" y="1149741"/>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CCC76-C1AB-426F-A5D6-BF382FB56EE0}">
      <dsp:nvSpPr>
        <dsp:cNvPr id="0" name=""/>
        <dsp:cNvSpPr/>
      </dsp:nvSpPr>
      <dsp:spPr>
        <a:xfrm>
          <a:off x="0" y="1149741"/>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a:solidFill>
                <a:schemeClr val="bg1"/>
              </a:solidFill>
            </a:rPr>
            <a:t>Ko </a:t>
          </a:r>
          <a:r>
            <a:rPr lang="en-NZ" sz="2600" b="1" kern="1200" dirty="0" err="1">
              <a:solidFill>
                <a:schemeClr val="bg1"/>
              </a:solidFill>
            </a:rPr>
            <a:t>te</a:t>
          </a:r>
          <a:r>
            <a:rPr lang="en-NZ" sz="2600" b="1" kern="1200" dirty="0">
              <a:solidFill>
                <a:schemeClr val="bg1"/>
              </a:solidFill>
            </a:rPr>
            <a:t> mauri kai au</a:t>
          </a:r>
          <a:endParaRPr lang="en-US" sz="2600" kern="1200" dirty="0">
            <a:solidFill>
              <a:schemeClr val="bg1"/>
            </a:solidFill>
          </a:endParaRPr>
        </a:p>
      </dsp:txBody>
      <dsp:txXfrm>
        <a:off x="0" y="1149741"/>
        <a:ext cx="4754880" cy="574625"/>
      </dsp:txXfrm>
    </dsp:sp>
    <dsp:sp modelId="{0C813DBA-43EB-4A14-8E75-C50549746AF7}">
      <dsp:nvSpPr>
        <dsp:cNvPr id="0" name=""/>
        <dsp:cNvSpPr/>
      </dsp:nvSpPr>
      <dsp:spPr>
        <a:xfrm>
          <a:off x="0" y="1724367"/>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814CE-A845-4BE8-A54A-BCC725640531}">
      <dsp:nvSpPr>
        <dsp:cNvPr id="0" name=""/>
        <dsp:cNvSpPr/>
      </dsp:nvSpPr>
      <dsp:spPr>
        <a:xfrm>
          <a:off x="0" y="1724367"/>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a:solidFill>
                <a:schemeClr val="bg1"/>
              </a:solidFill>
            </a:rPr>
            <a:t>He mauri </a:t>
          </a:r>
          <a:r>
            <a:rPr lang="en-NZ" sz="2600" b="1" kern="1200" dirty="0" err="1">
              <a:solidFill>
                <a:schemeClr val="bg1"/>
              </a:solidFill>
            </a:rPr>
            <a:t>tipua</a:t>
          </a:r>
          <a:endParaRPr lang="en-US" sz="2600" kern="1200" dirty="0">
            <a:solidFill>
              <a:schemeClr val="bg1"/>
            </a:solidFill>
          </a:endParaRPr>
        </a:p>
      </dsp:txBody>
      <dsp:txXfrm>
        <a:off x="0" y="1724367"/>
        <a:ext cx="4754880" cy="574625"/>
      </dsp:txXfrm>
    </dsp:sp>
    <dsp:sp modelId="{5F3BD0D5-78F2-4EB0-BBE4-1B90A7BCA7FF}">
      <dsp:nvSpPr>
        <dsp:cNvPr id="0" name=""/>
        <dsp:cNvSpPr/>
      </dsp:nvSpPr>
      <dsp:spPr>
        <a:xfrm>
          <a:off x="0" y="2298992"/>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7FB0D8-3D1A-4637-8EA4-5AB31EB39434}">
      <dsp:nvSpPr>
        <dsp:cNvPr id="0" name=""/>
        <dsp:cNvSpPr/>
      </dsp:nvSpPr>
      <dsp:spPr>
        <a:xfrm>
          <a:off x="0" y="2298992"/>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a:solidFill>
                <a:schemeClr val="bg1"/>
              </a:solidFill>
            </a:rPr>
            <a:t>Ka pakaru </a:t>
          </a:r>
          <a:r>
            <a:rPr lang="en-NZ" sz="2600" b="1" kern="1200" dirty="0" err="1">
              <a:solidFill>
                <a:schemeClr val="bg1"/>
              </a:solidFill>
            </a:rPr>
            <a:t>mai</a:t>
          </a:r>
          <a:r>
            <a:rPr lang="en-NZ" sz="2600" b="1" kern="1200" dirty="0">
              <a:solidFill>
                <a:schemeClr val="bg1"/>
              </a:solidFill>
            </a:rPr>
            <a:t> </a:t>
          </a:r>
          <a:r>
            <a:rPr lang="en-NZ" sz="2600" b="1" kern="1200" dirty="0" err="1">
              <a:solidFill>
                <a:schemeClr val="bg1"/>
              </a:solidFill>
            </a:rPr>
            <a:t>te</a:t>
          </a:r>
          <a:r>
            <a:rPr lang="en-NZ" sz="2600" b="1" kern="1200" dirty="0">
              <a:solidFill>
                <a:schemeClr val="bg1"/>
              </a:solidFill>
            </a:rPr>
            <a:t> </a:t>
          </a:r>
          <a:r>
            <a:rPr lang="en-NZ" sz="2600" b="1" kern="1200" dirty="0" err="1">
              <a:solidFill>
                <a:schemeClr val="bg1"/>
              </a:solidFill>
            </a:rPr>
            <a:t>pō</a:t>
          </a:r>
          <a:endParaRPr lang="en-US" sz="2600" kern="1200" dirty="0">
            <a:solidFill>
              <a:schemeClr val="bg1"/>
            </a:solidFill>
          </a:endParaRPr>
        </a:p>
      </dsp:txBody>
      <dsp:txXfrm>
        <a:off x="0" y="2298992"/>
        <a:ext cx="4754880" cy="574625"/>
      </dsp:txXfrm>
    </dsp:sp>
    <dsp:sp modelId="{A292F80A-ED1B-4917-8253-03DC5994E7FA}">
      <dsp:nvSpPr>
        <dsp:cNvPr id="0" name=""/>
        <dsp:cNvSpPr/>
      </dsp:nvSpPr>
      <dsp:spPr>
        <a:xfrm>
          <a:off x="0" y="2873618"/>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5BEA9-3614-425B-8DE7-83BC4C207CD8}">
      <dsp:nvSpPr>
        <dsp:cNvPr id="0" name=""/>
        <dsp:cNvSpPr/>
      </dsp:nvSpPr>
      <dsp:spPr>
        <a:xfrm>
          <a:off x="0" y="2873618"/>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a:solidFill>
                <a:schemeClr val="bg1"/>
              </a:solidFill>
            </a:rPr>
            <a:t>Tau </a:t>
          </a:r>
          <a:r>
            <a:rPr lang="en-NZ" sz="2600" b="1" kern="1200" dirty="0" err="1">
              <a:solidFill>
                <a:schemeClr val="bg1"/>
              </a:solidFill>
            </a:rPr>
            <a:t>mai</a:t>
          </a:r>
          <a:r>
            <a:rPr lang="en-NZ" sz="2600" b="1" kern="1200" dirty="0">
              <a:solidFill>
                <a:schemeClr val="bg1"/>
              </a:solidFill>
            </a:rPr>
            <a:t> </a:t>
          </a:r>
          <a:r>
            <a:rPr lang="en-NZ" sz="2600" b="1" kern="1200" dirty="0" err="1">
              <a:solidFill>
                <a:schemeClr val="bg1"/>
              </a:solidFill>
            </a:rPr>
            <a:t>te</a:t>
          </a:r>
          <a:r>
            <a:rPr lang="en-NZ" sz="2600" b="1" kern="1200" dirty="0">
              <a:solidFill>
                <a:schemeClr val="bg1"/>
              </a:solidFill>
            </a:rPr>
            <a:t> mauri</a:t>
          </a:r>
          <a:endParaRPr lang="en-US" sz="2600" kern="1200" dirty="0">
            <a:solidFill>
              <a:schemeClr val="bg1"/>
            </a:solidFill>
          </a:endParaRPr>
        </a:p>
      </dsp:txBody>
      <dsp:txXfrm>
        <a:off x="0" y="2873618"/>
        <a:ext cx="4754880" cy="574625"/>
      </dsp:txXfrm>
    </dsp:sp>
    <dsp:sp modelId="{9D90BD9F-48E6-4DA1-908E-F546A558C5DF}">
      <dsp:nvSpPr>
        <dsp:cNvPr id="0" name=""/>
        <dsp:cNvSpPr/>
      </dsp:nvSpPr>
      <dsp:spPr>
        <a:xfrm>
          <a:off x="0" y="3448243"/>
          <a:ext cx="475488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A0E68-ABCA-47A0-9A79-38EB1ECDDEFA}">
      <dsp:nvSpPr>
        <dsp:cNvPr id="0" name=""/>
        <dsp:cNvSpPr/>
      </dsp:nvSpPr>
      <dsp:spPr>
        <a:xfrm>
          <a:off x="0" y="3448243"/>
          <a:ext cx="475488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NZ" sz="2600" b="1" kern="1200" dirty="0" err="1">
              <a:solidFill>
                <a:schemeClr val="bg1"/>
              </a:solidFill>
            </a:rPr>
            <a:t>Haumi</a:t>
          </a:r>
          <a:r>
            <a:rPr lang="en-NZ" sz="2600" b="1" kern="1200" dirty="0">
              <a:solidFill>
                <a:schemeClr val="bg1"/>
              </a:solidFill>
            </a:rPr>
            <a:t> ē, hui ē, </a:t>
          </a:r>
          <a:r>
            <a:rPr lang="en-NZ" sz="2600" b="1" kern="1200" dirty="0" err="1">
              <a:solidFill>
                <a:schemeClr val="bg1"/>
              </a:solidFill>
            </a:rPr>
            <a:t>taiki</a:t>
          </a:r>
          <a:r>
            <a:rPr lang="en-NZ" sz="2600" b="1" kern="1200" dirty="0">
              <a:solidFill>
                <a:schemeClr val="bg1"/>
              </a:solidFill>
            </a:rPr>
            <a:t> ē!</a:t>
          </a:r>
          <a:endParaRPr lang="en-US" sz="2600" kern="1200" dirty="0">
            <a:solidFill>
              <a:schemeClr val="bg1"/>
            </a:solidFill>
          </a:endParaRPr>
        </a:p>
      </dsp:txBody>
      <dsp:txXfrm>
        <a:off x="0" y="3448243"/>
        <a:ext cx="4754880" cy="574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DAE75-5EB1-46BB-8CAE-919A2B84C3CB}">
      <dsp:nvSpPr>
        <dsp:cNvPr id="0" name=""/>
        <dsp:cNvSpPr/>
      </dsp:nvSpPr>
      <dsp:spPr>
        <a:xfrm>
          <a:off x="0" y="49749"/>
          <a:ext cx="5641974" cy="9067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NZ" sz="2500" kern="1200"/>
            <a:t>People’s needs are at the core of servant leadership</a:t>
          </a:r>
          <a:endParaRPr lang="en-US" sz="2500" kern="1200"/>
        </a:p>
      </dsp:txBody>
      <dsp:txXfrm>
        <a:off x="44264" y="94013"/>
        <a:ext cx="5553446" cy="818222"/>
      </dsp:txXfrm>
    </dsp:sp>
    <dsp:sp modelId="{1BF17997-2392-48AA-B1C6-36F1C3E81203}">
      <dsp:nvSpPr>
        <dsp:cNvPr id="0" name=""/>
        <dsp:cNvSpPr/>
      </dsp:nvSpPr>
      <dsp:spPr>
        <a:xfrm>
          <a:off x="0" y="1028500"/>
          <a:ext cx="5641974" cy="906750"/>
        </a:xfrm>
        <a:prstGeom prst="roundRect">
          <a:avLst/>
        </a:prstGeom>
        <a:solidFill>
          <a:schemeClr val="accent2">
            <a:hueOff val="-642048"/>
            <a:satOff val="7377"/>
            <a:lumOff val="2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NZ" sz="2500" kern="1200"/>
            <a:t>Serving people will do well for them</a:t>
          </a:r>
          <a:endParaRPr lang="en-US" sz="2500" kern="1200"/>
        </a:p>
      </dsp:txBody>
      <dsp:txXfrm>
        <a:off x="44264" y="1072764"/>
        <a:ext cx="5553446" cy="818222"/>
      </dsp:txXfrm>
    </dsp:sp>
    <dsp:sp modelId="{4CEB8A91-F98B-45CF-8E8A-89CCB69BDED0}">
      <dsp:nvSpPr>
        <dsp:cNvPr id="0" name=""/>
        <dsp:cNvSpPr/>
      </dsp:nvSpPr>
      <dsp:spPr>
        <a:xfrm>
          <a:off x="0" y="2007250"/>
          <a:ext cx="5641974" cy="906750"/>
        </a:xfrm>
        <a:prstGeom prst="roundRect">
          <a:avLst/>
        </a:prstGeom>
        <a:solidFill>
          <a:schemeClr val="accent2">
            <a:hueOff val="-1284095"/>
            <a:satOff val="14753"/>
            <a:lumOff val="4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NZ" sz="2500" kern="1200" dirty="0"/>
            <a:t>Key outcome – the outcome for people</a:t>
          </a:r>
          <a:endParaRPr lang="en-US" sz="2500" kern="1200" dirty="0"/>
        </a:p>
      </dsp:txBody>
      <dsp:txXfrm>
        <a:off x="44264" y="2051514"/>
        <a:ext cx="5553446" cy="818222"/>
      </dsp:txXfrm>
    </dsp:sp>
    <dsp:sp modelId="{2FDFE0F0-33BC-4193-865E-D55AD2FFC56C}">
      <dsp:nvSpPr>
        <dsp:cNvPr id="0" name=""/>
        <dsp:cNvSpPr/>
      </dsp:nvSpPr>
      <dsp:spPr>
        <a:xfrm>
          <a:off x="0" y="2986000"/>
          <a:ext cx="5641974" cy="906750"/>
        </a:xfrm>
        <a:prstGeom prst="roundRect">
          <a:avLst/>
        </a:prstGeom>
        <a:solidFill>
          <a:schemeClr val="accent2">
            <a:hueOff val="-1926143"/>
            <a:satOff val="22130"/>
            <a:lumOff val="67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NZ" sz="2500" kern="1200"/>
            <a:t>Leaders serve each team member, not just lead</a:t>
          </a:r>
          <a:endParaRPr lang="en-US" sz="2500" kern="1200"/>
        </a:p>
      </dsp:txBody>
      <dsp:txXfrm>
        <a:off x="44264" y="3030264"/>
        <a:ext cx="5553446" cy="818222"/>
      </dsp:txXfrm>
    </dsp:sp>
    <dsp:sp modelId="{A442AD13-E466-433F-A8EB-B5C508F119EE}">
      <dsp:nvSpPr>
        <dsp:cNvPr id="0" name=""/>
        <dsp:cNvSpPr/>
      </dsp:nvSpPr>
      <dsp:spPr>
        <a:xfrm>
          <a:off x="0" y="3964750"/>
          <a:ext cx="5641974" cy="906750"/>
        </a:xfrm>
        <a:prstGeom prst="roundRect">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NZ" sz="2500" kern="1200" dirty="0"/>
            <a:t>Each team member is empowered as significant and highly valued</a:t>
          </a:r>
          <a:endParaRPr lang="en-US" sz="2500" kern="1200" dirty="0"/>
        </a:p>
      </dsp:txBody>
      <dsp:txXfrm>
        <a:off x="44264" y="4009014"/>
        <a:ext cx="5553446" cy="8182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528CBA-8CDD-4766-BEFD-A8D52C6820BA}" type="datetimeFigureOut">
              <a:rPr lang="en-NZ" smtClean="0"/>
              <a:t>21/03/2022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DD307F-89EB-4D92-A85B-AD011A54C9F5}" type="slidenum">
              <a:rPr lang="en-NZ" smtClean="0"/>
              <a:t>‹#›</a:t>
            </a:fld>
            <a:endParaRPr lang="en-NZ"/>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2603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28CBA-8CDD-4766-BEFD-A8D52C6820BA}" type="datetimeFigureOut">
              <a:rPr lang="en-NZ" smtClean="0"/>
              <a:t>21/03/2022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390300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28CBA-8CDD-4766-BEFD-A8D52C6820BA}" type="datetimeFigureOut">
              <a:rPr lang="en-NZ" smtClean="0"/>
              <a:t>21/03/2022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DD307F-89EB-4D92-A85B-AD011A54C9F5}" type="slidenum">
              <a:rPr lang="en-NZ" smtClean="0"/>
              <a:t>‹#›</a:t>
            </a:fld>
            <a:endParaRPr lang="en-NZ"/>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32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28CBA-8CDD-4766-BEFD-A8D52C6820BA}" type="datetimeFigureOut">
              <a:rPr lang="en-NZ" smtClean="0"/>
              <a:t>21/03/2022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4257412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528CBA-8CDD-4766-BEFD-A8D52C6820BA}" type="datetimeFigureOut">
              <a:rPr lang="en-NZ" smtClean="0"/>
              <a:t>21/03/2022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DD307F-89EB-4D92-A85B-AD011A54C9F5}" type="slidenum">
              <a:rPr lang="en-NZ" smtClean="0"/>
              <a:t>‹#›</a:t>
            </a:fld>
            <a:endParaRPr lang="en-NZ"/>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967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528CBA-8CDD-4766-BEFD-A8D52C6820BA}" type="datetimeFigureOut">
              <a:rPr lang="en-NZ" smtClean="0"/>
              <a:t>21/03/2022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115590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528CBA-8CDD-4766-BEFD-A8D52C6820BA}" type="datetimeFigureOut">
              <a:rPr lang="en-NZ" smtClean="0"/>
              <a:t>21/03/2022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44826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528CBA-8CDD-4766-BEFD-A8D52C6820BA}" type="datetimeFigureOut">
              <a:rPr lang="en-NZ" smtClean="0"/>
              <a:t>21/03/2022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80221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28CBA-8CDD-4766-BEFD-A8D52C6820BA}" type="datetimeFigureOut">
              <a:rPr lang="en-NZ" smtClean="0"/>
              <a:t>21/03/2022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363484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28CBA-8CDD-4766-BEFD-A8D52C6820BA}" type="datetimeFigureOut">
              <a:rPr lang="en-NZ" smtClean="0"/>
              <a:t>21/03/2022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CDD307F-89EB-4D92-A85B-AD011A54C9F5}" type="slidenum">
              <a:rPr lang="en-NZ" smtClean="0"/>
              <a:t>‹#›</a:t>
            </a:fld>
            <a:endParaRPr lang="en-NZ"/>
          </a:p>
        </p:txBody>
      </p:sp>
    </p:spTree>
    <p:extLst>
      <p:ext uri="{BB962C8B-B14F-4D97-AF65-F5344CB8AC3E}">
        <p14:creationId xmlns:p14="http://schemas.microsoft.com/office/powerpoint/2010/main" val="2500691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528CBA-8CDD-4766-BEFD-A8D52C6820BA}" type="datetimeFigureOut">
              <a:rPr lang="en-NZ" smtClean="0"/>
              <a:t>21/03/2022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CDD307F-89EB-4D92-A85B-AD011A54C9F5}"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16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4528CBA-8CDD-4766-BEFD-A8D52C6820BA}" type="datetimeFigureOut">
              <a:rPr lang="en-NZ" smtClean="0"/>
              <a:t>21/03/2022</a:t>
            </a:fld>
            <a:endParaRPr lang="en-N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N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CDD307F-89EB-4D92-A85B-AD011A54C9F5}" type="slidenum">
              <a:rPr lang="en-NZ" smtClean="0"/>
              <a:t>‹#›</a:t>
            </a:fld>
            <a:endParaRPr lang="en-NZ"/>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669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www.vectorstock.com/royalty-free-vector/scene-with-many-wild-animals-together-river-vector-29224726"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gcinternational.org/teaching/the-miracle-of-the-new-birth/a-farm-for-butterflies-pupae-and-cocoons-are-suspended-concept-transformation-of-butterfly/"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29" name="Rectangle 28">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210E731A-5519-4C25-A0B7-B7BBF8277E1B}"/>
              </a:ext>
            </a:extLst>
          </p:cNvPr>
          <p:cNvSpPr>
            <a:spLocks noGrp="1"/>
          </p:cNvSpPr>
          <p:nvPr>
            <p:ph type="title"/>
          </p:nvPr>
        </p:nvSpPr>
        <p:spPr>
          <a:xfrm>
            <a:off x="4219803" y="4735775"/>
            <a:ext cx="7006998" cy="1245732"/>
          </a:xfrm>
        </p:spPr>
        <p:txBody>
          <a:bodyPr anchor="t">
            <a:normAutofit/>
          </a:bodyPr>
          <a:lstStyle/>
          <a:p>
            <a:r>
              <a:rPr lang="en-NZ">
                <a:solidFill>
                  <a:srgbClr val="FFFFFF"/>
                </a:solidFill>
              </a:rPr>
              <a:t>EDUC6006</a:t>
            </a:r>
          </a:p>
        </p:txBody>
      </p:sp>
      <p:sp>
        <p:nvSpPr>
          <p:cNvPr id="22" name="Content Placeholder 21">
            <a:extLst>
              <a:ext uri="{FF2B5EF4-FFF2-40B4-BE49-F238E27FC236}">
                <a16:creationId xmlns:a16="http://schemas.microsoft.com/office/drawing/2014/main" id="{B66DFC68-1E04-42CF-829F-1600C1AF6C03}"/>
              </a:ext>
            </a:extLst>
          </p:cNvPr>
          <p:cNvSpPr>
            <a:spLocks noGrp="1"/>
          </p:cNvSpPr>
          <p:nvPr>
            <p:ph idx="1"/>
          </p:nvPr>
        </p:nvSpPr>
        <p:spPr>
          <a:xfrm>
            <a:off x="4219802" y="965864"/>
            <a:ext cx="7006998" cy="3450370"/>
          </a:xfrm>
        </p:spPr>
        <p:txBody>
          <a:bodyPr anchor="b">
            <a:normAutofit/>
          </a:bodyPr>
          <a:lstStyle/>
          <a:p>
            <a:pPr marL="0" indent="0">
              <a:buNone/>
            </a:pPr>
            <a:r>
              <a:rPr lang="en-NZ" sz="2000">
                <a:solidFill>
                  <a:srgbClr val="FFFFFF"/>
                </a:solidFill>
              </a:rPr>
              <a:t>Session 3</a:t>
            </a:r>
          </a:p>
          <a:p>
            <a:pPr marL="0" indent="0">
              <a:buNone/>
            </a:pPr>
            <a:r>
              <a:rPr lang="en-NZ" sz="2000">
                <a:solidFill>
                  <a:srgbClr val="FFFFFF"/>
                </a:solidFill>
              </a:rPr>
              <a:t>By Galina Stebletsova</a:t>
            </a:r>
          </a:p>
        </p:txBody>
      </p:sp>
      <p:cxnSp>
        <p:nvCxnSpPr>
          <p:cNvPr id="33" name="Straight Connector 32">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78417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0365A3-9839-4FC6-BFF6-7115C711F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5439B82-DA53-4966-AC77-B76B80F4AE5F}"/>
              </a:ext>
            </a:extLst>
          </p:cNvPr>
          <p:cNvSpPr>
            <a:spLocks noGrp="1"/>
          </p:cNvSpPr>
          <p:nvPr>
            <p:ph type="title"/>
          </p:nvPr>
        </p:nvSpPr>
        <p:spPr>
          <a:xfrm>
            <a:off x="643468" y="643467"/>
            <a:ext cx="3415612" cy="5571066"/>
          </a:xfrm>
        </p:spPr>
        <p:txBody>
          <a:bodyPr>
            <a:normAutofit/>
          </a:bodyPr>
          <a:lstStyle/>
          <a:p>
            <a:r>
              <a:rPr lang="en-NZ">
                <a:solidFill>
                  <a:srgbClr val="FFFFFF"/>
                </a:solidFill>
              </a:rPr>
              <a:t>Servant leadership</a:t>
            </a:r>
          </a:p>
        </p:txBody>
      </p:sp>
      <p:graphicFrame>
        <p:nvGraphicFramePr>
          <p:cNvPr id="8" name="Content Placeholder 5">
            <a:extLst>
              <a:ext uri="{FF2B5EF4-FFF2-40B4-BE49-F238E27FC236}">
                <a16:creationId xmlns:a16="http://schemas.microsoft.com/office/drawing/2014/main" id="{38E67C92-0504-6A8F-73E3-E93D44C0EA2F}"/>
              </a:ext>
            </a:extLst>
          </p:cNvPr>
          <p:cNvGraphicFramePr>
            <a:graphicFrameLocks noGrp="1"/>
          </p:cNvGraphicFramePr>
          <p:nvPr>
            <p:ph idx="1"/>
            <p:extLst>
              <p:ext uri="{D42A27DB-BD31-4B8C-83A1-F6EECF244321}">
                <p14:modId xmlns:p14="http://schemas.microsoft.com/office/powerpoint/2010/main" val="39031366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71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C194A9BB-BC44-440A-B9F4-E52254C1D48C}"/>
              </a:ext>
            </a:extLst>
          </p:cNvPr>
          <p:cNvPicPr>
            <a:picLocks noGrp="1" noChangeAspect="1"/>
          </p:cNvPicPr>
          <p:nvPr>
            <p:ph sz="half" idx="2"/>
          </p:nvPr>
        </p:nvPicPr>
        <p:blipFill rotWithShape="1">
          <a:blip r:embed="rId2"/>
          <a:srcRect r="2667"/>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E1CF2A21-8A04-457E-A95E-0E005AEE7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0442E-6833-4E03-A620-70E9B539E713}"/>
              </a:ext>
            </a:extLst>
          </p:cNvPr>
          <p:cNvSpPr>
            <a:spLocks noGrp="1"/>
          </p:cNvSpPr>
          <p:nvPr>
            <p:ph type="title"/>
          </p:nvPr>
        </p:nvSpPr>
        <p:spPr>
          <a:xfrm>
            <a:off x="1024128" y="585216"/>
            <a:ext cx="6066816" cy="1499616"/>
          </a:xfrm>
        </p:spPr>
        <p:txBody>
          <a:bodyPr vert="horz" lIns="91440" tIns="45720" rIns="91440" bIns="45720" rtlCol="0" anchor="ctr">
            <a:normAutofit/>
          </a:bodyPr>
          <a:lstStyle/>
          <a:p>
            <a:r>
              <a:rPr lang="en-US">
                <a:solidFill>
                  <a:srgbClr val="000000"/>
                </a:solidFill>
              </a:rPr>
              <a:t>Distributed leadership</a:t>
            </a:r>
          </a:p>
        </p:txBody>
      </p:sp>
      <p:cxnSp>
        <p:nvCxnSpPr>
          <p:cNvPr id="23" name="Straight Connector 16">
            <a:extLst>
              <a:ext uri="{FF2B5EF4-FFF2-40B4-BE49-F238E27FC236}">
                <a16:creationId xmlns:a16="http://schemas.microsoft.com/office/drawing/2014/main" id="{8435344E-67FA-430E-A28D-6DF65F6262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3FFB09-F8F4-40CC-858F-A409B38A82CA}"/>
              </a:ext>
            </a:extLst>
          </p:cNvPr>
          <p:cNvSpPr>
            <a:spLocks noGrp="1"/>
          </p:cNvSpPr>
          <p:nvPr>
            <p:ph sz="half" idx="1"/>
          </p:nvPr>
        </p:nvSpPr>
        <p:spPr>
          <a:xfrm>
            <a:off x="1024128" y="1740724"/>
            <a:ext cx="6066816" cy="5117266"/>
          </a:xfrm>
        </p:spPr>
        <p:txBody>
          <a:bodyPr vert="horz" lIns="45720" tIns="45720" rIns="45720" bIns="45720" rtlCol="0">
            <a:normAutofit lnSpcReduction="10000"/>
          </a:bodyPr>
          <a:lstStyle/>
          <a:p>
            <a:r>
              <a:rPr lang="en-US" sz="2000" dirty="0">
                <a:solidFill>
                  <a:srgbClr val="000000"/>
                </a:solidFill>
                <a:effectLst/>
              </a:rPr>
              <a:t>Distributed leadership is </a:t>
            </a:r>
            <a:r>
              <a:rPr lang="en-US" sz="2000" dirty="0" err="1">
                <a:solidFill>
                  <a:srgbClr val="000000"/>
                </a:solidFill>
                <a:effectLst/>
              </a:rPr>
              <a:t>characterised</a:t>
            </a:r>
            <a:r>
              <a:rPr lang="en-US" sz="2000" dirty="0">
                <a:solidFill>
                  <a:srgbClr val="000000"/>
                </a:solidFill>
                <a:effectLst/>
              </a:rPr>
              <a:t> by the recognition that everyone has their own strengths and interests. Taking a leadership role that </a:t>
            </a:r>
            <a:r>
              <a:rPr lang="en-US" sz="2000" dirty="0" err="1">
                <a:solidFill>
                  <a:srgbClr val="000000"/>
                </a:solidFill>
                <a:effectLst/>
              </a:rPr>
              <a:t>utilises</a:t>
            </a:r>
            <a:r>
              <a:rPr lang="en-US" sz="2000" dirty="0">
                <a:solidFill>
                  <a:srgbClr val="000000"/>
                </a:solidFill>
                <a:effectLst/>
              </a:rPr>
              <a:t> those strengths and interests affords greater agency and motivation. It is based on expertise and knowledge, and often, a formal role description with delegated authority. </a:t>
            </a:r>
          </a:p>
          <a:p>
            <a:r>
              <a:rPr lang="en-US" sz="2000" dirty="0">
                <a:solidFill>
                  <a:srgbClr val="000000"/>
                </a:solidFill>
                <a:effectLst/>
              </a:rPr>
              <a:t>“Distributed leadership, or the expansion of leadership roles in schools, beyond those informal leadership or administrative posts, represents one of the most influential ideas to emerge in the field of educational leadership in the past decade” (</a:t>
            </a:r>
            <a:r>
              <a:rPr lang="en-US" sz="2000" dirty="0" err="1">
                <a:solidFill>
                  <a:srgbClr val="000000"/>
                </a:solidFill>
                <a:effectLst/>
              </a:rPr>
              <a:t>Hallinger</a:t>
            </a:r>
            <a:r>
              <a:rPr lang="en-US" sz="2000" dirty="0">
                <a:solidFill>
                  <a:srgbClr val="000000"/>
                </a:solidFill>
                <a:effectLst/>
              </a:rPr>
              <a:t> and Heck, 2009, as cited in Harris, 2013, p.7). Distributed leadership can be considered as ‘power for’ rather than ‘power over’ (Talan, 2010) and it is </a:t>
            </a:r>
            <a:r>
              <a:rPr lang="en-US" sz="2000" dirty="0" err="1">
                <a:solidFill>
                  <a:srgbClr val="000000"/>
                </a:solidFill>
                <a:effectLst/>
              </a:rPr>
              <a:t>characterised</a:t>
            </a:r>
            <a:r>
              <a:rPr lang="en-US" sz="2000" dirty="0">
                <a:solidFill>
                  <a:srgbClr val="000000"/>
                </a:solidFill>
                <a:effectLst/>
              </a:rPr>
              <a:t> by its influence on others including children, teachers and families in early childhood education.</a:t>
            </a:r>
          </a:p>
          <a:p>
            <a:r>
              <a:rPr lang="en-US" sz="1700" i="1" dirty="0">
                <a:solidFill>
                  <a:srgbClr val="000000"/>
                </a:solidFill>
              </a:rPr>
              <a:t>Image credit: </a:t>
            </a:r>
            <a:r>
              <a:rPr lang="en-NZ" sz="1400" i="1" dirty="0">
                <a:hlinkClick r:id="rId3"/>
              </a:rPr>
              <a:t>Scene with many wild animals together river Vector Image (vectorstock.com)</a:t>
            </a:r>
            <a:endParaRPr lang="en-US" sz="1700" i="1" dirty="0">
              <a:solidFill>
                <a:srgbClr val="000000"/>
              </a:solidFill>
            </a:endParaRPr>
          </a:p>
        </p:txBody>
      </p:sp>
    </p:spTree>
    <p:extLst>
      <p:ext uri="{BB962C8B-B14F-4D97-AF65-F5344CB8AC3E}">
        <p14:creationId xmlns:p14="http://schemas.microsoft.com/office/powerpoint/2010/main" val="217404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Kids playing and drawing on the ground">
            <a:extLst>
              <a:ext uri="{FF2B5EF4-FFF2-40B4-BE49-F238E27FC236}">
                <a16:creationId xmlns:a16="http://schemas.microsoft.com/office/drawing/2014/main" id="{1DF4F77B-8D03-4765-9172-B30FC39504F1}"/>
              </a:ext>
            </a:extLst>
          </p:cNvPr>
          <p:cNvPicPr>
            <a:picLocks noChangeAspect="1"/>
          </p:cNvPicPr>
          <p:nvPr/>
        </p:nvPicPr>
        <p:blipFill rotWithShape="1">
          <a:blip r:embed="rId2">
            <a:extLst>
              <a:ext uri="{28A0092B-C50C-407E-A947-70E740481C1C}">
                <a14:useLocalDpi xmlns:a14="http://schemas.microsoft.com/office/drawing/2010/main" val="0"/>
              </a:ext>
            </a:extLst>
          </a:blip>
          <a:srcRect t="7741" b="8616"/>
          <a:stretch/>
        </p:blipFill>
        <p:spPr>
          <a:xfrm>
            <a:off x="20" y="10"/>
            <a:ext cx="12191980" cy="6857990"/>
          </a:xfrm>
          <a:prstGeom prst="rect">
            <a:avLst/>
          </a:prstGeom>
        </p:spPr>
      </p:pic>
      <p:sp>
        <p:nvSpPr>
          <p:cNvPr id="14" name="Rectangle 9">
            <a:extLst>
              <a:ext uri="{FF2B5EF4-FFF2-40B4-BE49-F238E27FC236}">
                <a16:creationId xmlns:a16="http://schemas.microsoft.com/office/drawing/2014/main" id="{7BB2617E-E8F8-47F4-901F-DC4BF9370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2B4B97-A088-4463-916F-7691E15F49FB}"/>
              </a:ext>
            </a:extLst>
          </p:cNvPr>
          <p:cNvSpPr>
            <a:spLocks noGrp="1"/>
          </p:cNvSpPr>
          <p:nvPr>
            <p:ph type="title"/>
          </p:nvPr>
        </p:nvSpPr>
        <p:spPr>
          <a:xfrm>
            <a:off x="1024128" y="585216"/>
            <a:ext cx="6007027" cy="1499616"/>
          </a:xfrm>
        </p:spPr>
        <p:txBody>
          <a:bodyPr>
            <a:normAutofit/>
          </a:bodyPr>
          <a:lstStyle/>
          <a:p>
            <a:r>
              <a:rPr lang="en-NZ">
                <a:solidFill>
                  <a:srgbClr val="FFFFFF"/>
                </a:solidFill>
              </a:rPr>
              <a:t>Pedagogical leadership</a:t>
            </a:r>
          </a:p>
        </p:txBody>
      </p:sp>
      <p:cxnSp>
        <p:nvCxnSpPr>
          <p:cNvPr id="15" name="Straight Connector 11">
            <a:extLst>
              <a:ext uri="{FF2B5EF4-FFF2-40B4-BE49-F238E27FC236}">
                <a16:creationId xmlns:a16="http://schemas.microsoft.com/office/drawing/2014/main" id="{3A18590F-3062-475B-97B9-978D8FC059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0CC681-88C1-4248-BE4A-B6D9F38F95D9}"/>
              </a:ext>
            </a:extLst>
          </p:cNvPr>
          <p:cNvSpPr>
            <a:spLocks noGrp="1"/>
          </p:cNvSpPr>
          <p:nvPr>
            <p:ph idx="1"/>
          </p:nvPr>
        </p:nvSpPr>
        <p:spPr>
          <a:xfrm>
            <a:off x="285762" y="2285999"/>
            <a:ext cx="6745394" cy="4371975"/>
          </a:xfrm>
        </p:spPr>
        <p:txBody>
          <a:bodyPr>
            <a:normAutofit/>
          </a:bodyPr>
          <a:lstStyle/>
          <a:p>
            <a:r>
              <a:rPr lang="en-US" sz="1800" dirty="0">
                <a:solidFill>
                  <a:srgbClr val="FFFFFF"/>
                </a:solidFill>
                <a:effectLst/>
                <a:latin typeface="Calibri" panose="020F0502020204030204" pitchFamily="34" charset="0"/>
                <a:ea typeface="Calibri" panose="020F0502020204030204" pitchFamily="34" charset="0"/>
              </a:rPr>
              <a:t>Pedagogical leadership is to do with the practice of teaching and learning, curriculum knowledge and the interpretation of research into practice. It is leadership for learning, putting the focus on improving teaching and learning within the early childhood environment. It encourages collaboration between teachers, parents and children, and even children and families/</a:t>
            </a:r>
            <a:r>
              <a:rPr lang="en-US" sz="1800" dirty="0" err="1">
                <a:solidFill>
                  <a:srgbClr val="FFFFFF"/>
                </a:solidFill>
                <a:effectLst/>
                <a:latin typeface="Calibri" panose="020F0502020204030204" pitchFamily="34" charset="0"/>
                <a:ea typeface="Calibri" panose="020F0502020204030204" pitchFamily="34" charset="0"/>
              </a:rPr>
              <a:t>whānau</a:t>
            </a:r>
            <a:r>
              <a:rPr lang="en-US" sz="1800" dirty="0">
                <a:solidFill>
                  <a:srgbClr val="FFFFFF"/>
                </a:solidFill>
                <a:effectLst/>
                <a:latin typeface="Calibri" panose="020F0502020204030204" pitchFamily="34" charset="0"/>
                <a:ea typeface="Calibri" panose="020F0502020204030204" pitchFamily="34" charset="0"/>
              </a:rPr>
              <a:t> taking on the pedagogical leadership role, sharing, teaching and learning within their own areas of expertise.</a:t>
            </a:r>
          </a:p>
          <a:p>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Pedagogical leadership is complementary to distributed leadership. While distributed leadership </a:t>
            </a:r>
            <a:r>
              <a:rPr lang="en-US" sz="18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emphasises</a:t>
            </a: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the relational aspect of teaching and leading, pedagogical leadership provides the </a:t>
            </a:r>
            <a:r>
              <a:rPr lang="en-US" sz="18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centre</a:t>
            </a: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with direction and purpose. Pedagogical leadership is concerned with the practice of teaching and learning, curriculum knowledge and the interpretation of research into practice. </a:t>
            </a:r>
            <a:endParaRPr lang="en-NZ"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NZ"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800" dirty="0">
              <a:solidFill>
                <a:srgbClr val="FFFFFF"/>
              </a:solidFill>
            </a:endParaRPr>
          </a:p>
        </p:txBody>
      </p:sp>
    </p:spTree>
    <p:extLst>
      <p:ext uri="{BB962C8B-B14F-4D97-AF65-F5344CB8AC3E}">
        <p14:creationId xmlns:p14="http://schemas.microsoft.com/office/powerpoint/2010/main" val="3167513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FFEF50-F62B-4A59-B82B-698063A05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68E58-0B3C-4C82-ABBD-B2E28863B727}"/>
              </a:ext>
            </a:extLst>
          </p:cNvPr>
          <p:cNvSpPr>
            <a:spLocks noGrp="1"/>
          </p:cNvSpPr>
          <p:nvPr>
            <p:ph type="title"/>
          </p:nvPr>
        </p:nvSpPr>
        <p:spPr>
          <a:xfrm>
            <a:off x="1024129" y="585216"/>
            <a:ext cx="3779085" cy="1499616"/>
          </a:xfrm>
        </p:spPr>
        <p:txBody>
          <a:bodyPr>
            <a:normAutofit/>
          </a:bodyPr>
          <a:lstStyle/>
          <a:p>
            <a:r>
              <a:rPr lang="en-NZ">
                <a:solidFill>
                  <a:srgbClr val="FFFFFF"/>
                </a:solidFill>
              </a:rPr>
              <a:t>Class korero</a:t>
            </a:r>
          </a:p>
        </p:txBody>
      </p:sp>
      <p:cxnSp>
        <p:nvCxnSpPr>
          <p:cNvPr id="12" name="Straight Connector 11">
            <a:extLst>
              <a:ext uri="{FF2B5EF4-FFF2-40B4-BE49-F238E27FC236}">
                <a16:creationId xmlns:a16="http://schemas.microsoft.com/office/drawing/2014/main" id="{292DDE2F-7DF3-4271-BED6-7504CAD2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87CCDF-1FD9-4113-99DD-E6290F703874}"/>
              </a:ext>
            </a:extLst>
          </p:cNvPr>
          <p:cNvSpPr>
            <a:spLocks noGrp="1"/>
          </p:cNvSpPr>
          <p:nvPr>
            <p:ph idx="1"/>
          </p:nvPr>
        </p:nvSpPr>
        <p:spPr>
          <a:xfrm>
            <a:off x="1024129" y="2286000"/>
            <a:ext cx="3791711" cy="3931920"/>
          </a:xfrm>
        </p:spPr>
        <p:txBody>
          <a:bodyPr>
            <a:normAutofit/>
          </a:bodyPr>
          <a:lstStyle/>
          <a:p>
            <a:r>
              <a:rPr lang="en-NZ" sz="2800" b="1" dirty="0">
                <a:solidFill>
                  <a:srgbClr val="FFFFFF"/>
                </a:solidFill>
              </a:rPr>
              <a:t>Which approach to leadership correlates the most with your values and beliefs as a leader Kaiako? Why?</a:t>
            </a:r>
          </a:p>
        </p:txBody>
      </p:sp>
      <p:pic>
        <p:nvPicPr>
          <p:cNvPr id="5" name="Picture 4" descr="Birds on power lines">
            <a:extLst>
              <a:ext uri="{FF2B5EF4-FFF2-40B4-BE49-F238E27FC236}">
                <a16:creationId xmlns:a16="http://schemas.microsoft.com/office/drawing/2014/main" id="{4283EDD4-007A-4279-8AB3-7826C0D4D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14906"/>
            <a:ext cx="5455921" cy="3628187"/>
          </a:xfrm>
          <a:prstGeom prst="rect">
            <a:avLst/>
          </a:prstGeom>
        </p:spPr>
      </p:pic>
    </p:spTree>
    <p:extLst>
      <p:ext uri="{BB962C8B-B14F-4D97-AF65-F5344CB8AC3E}">
        <p14:creationId xmlns:p14="http://schemas.microsoft.com/office/powerpoint/2010/main" val="219806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set on mountain tops">
            <a:extLst>
              <a:ext uri="{FF2B5EF4-FFF2-40B4-BE49-F238E27FC236}">
                <a16:creationId xmlns:a16="http://schemas.microsoft.com/office/drawing/2014/main" id="{CCDD591D-8C7F-48CC-9BE2-7E1FFF90E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13" y="0"/>
            <a:ext cx="10306373" cy="6858000"/>
          </a:xfrm>
          <a:prstGeom prst="rect">
            <a:avLst/>
          </a:prstGeom>
        </p:spPr>
      </p:pic>
      <p:sp>
        <p:nvSpPr>
          <p:cNvPr id="2" name="Title 1">
            <a:extLst>
              <a:ext uri="{FF2B5EF4-FFF2-40B4-BE49-F238E27FC236}">
                <a16:creationId xmlns:a16="http://schemas.microsoft.com/office/drawing/2014/main" id="{8B495B88-71D3-402D-9CA1-5EF94A805D7B}"/>
              </a:ext>
            </a:extLst>
          </p:cNvPr>
          <p:cNvSpPr>
            <a:spLocks noGrp="1"/>
          </p:cNvSpPr>
          <p:nvPr>
            <p:ph type="title"/>
          </p:nvPr>
        </p:nvSpPr>
        <p:spPr/>
        <p:txBody>
          <a:bodyPr/>
          <a:lstStyle/>
          <a:p>
            <a:pPr algn="ctr"/>
            <a:r>
              <a:rPr lang="en-NZ" dirty="0">
                <a:solidFill>
                  <a:schemeClr val="bg1"/>
                </a:solidFill>
              </a:rPr>
              <a:t>Karakia </a:t>
            </a:r>
            <a:r>
              <a:rPr lang="en-NZ" dirty="0" err="1">
                <a:solidFill>
                  <a:schemeClr val="bg1"/>
                </a:solidFill>
              </a:rPr>
              <a:t>whakamutunga</a:t>
            </a:r>
            <a:endParaRPr lang="en-NZ" dirty="0">
              <a:solidFill>
                <a:schemeClr val="bg1"/>
              </a:solidFill>
            </a:endParaRPr>
          </a:p>
        </p:txBody>
      </p:sp>
      <p:sp>
        <p:nvSpPr>
          <p:cNvPr id="4" name="Content Placeholder 3">
            <a:extLst>
              <a:ext uri="{FF2B5EF4-FFF2-40B4-BE49-F238E27FC236}">
                <a16:creationId xmlns:a16="http://schemas.microsoft.com/office/drawing/2014/main" id="{C545043A-7124-4651-A01E-F73AA838C2B1}"/>
              </a:ext>
            </a:extLst>
          </p:cNvPr>
          <p:cNvSpPr>
            <a:spLocks noGrp="1"/>
          </p:cNvSpPr>
          <p:nvPr>
            <p:ph sz="half" idx="1"/>
          </p:nvPr>
        </p:nvSpPr>
        <p:spPr/>
        <p:txBody>
          <a:bodyPr/>
          <a:lstStyle/>
          <a:p>
            <a:pPr marL="0" indent="0">
              <a:buNone/>
            </a:pPr>
            <a:endParaRPr lang="en-NZ" b="1" dirty="0">
              <a:solidFill>
                <a:schemeClr val="bg1"/>
              </a:solidFill>
              <a:latin typeface="Calibri" panose="020F0502020204030204" pitchFamily="34" charset="0"/>
              <a:cs typeface="Calibri" panose="020F0502020204030204" pitchFamily="34" charset="0"/>
            </a:endParaRPr>
          </a:p>
          <a:p>
            <a:pPr marL="0" indent="0">
              <a:buNone/>
            </a:pPr>
            <a:r>
              <a:rPr lang="en-NZ" b="1" dirty="0">
                <a:solidFill>
                  <a:schemeClr val="bg1"/>
                </a:solidFill>
                <a:latin typeface="Calibri" panose="020F0502020204030204" pitchFamily="34" charset="0"/>
                <a:cs typeface="Calibri" panose="020F0502020204030204" pitchFamily="34" charset="0"/>
              </a:rPr>
              <a:t>Kia tau </a:t>
            </a:r>
            <a:r>
              <a:rPr lang="en-NZ" b="1" dirty="0" err="1">
                <a:solidFill>
                  <a:schemeClr val="bg1"/>
                </a:solidFill>
                <a:latin typeface="Calibri" panose="020F0502020204030204" pitchFamily="34" charset="0"/>
                <a:cs typeface="Calibri" panose="020F0502020204030204" pitchFamily="34" charset="0"/>
              </a:rPr>
              <a:t>tō</a:t>
            </a:r>
            <a:r>
              <a:rPr lang="en-NZ" b="1" dirty="0">
                <a:solidFill>
                  <a:schemeClr val="bg1"/>
                </a:solidFill>
                <a:latin typeface="Calibri" panose="020F0502020204030204" pitchFamily="34" charset="0"/>
                <a:cs typeface="Calibri" panose="020F0502020204030204" pitchFamily="34" charset="0"/>
              </a:rPr>
              <a:t> </a:t>
            </a:r>
            <a:r>
              <a:rPr lang="en-NZ" b="1" dirty="0" err="1">
                <a:solidFill>
                  <a:schemeClr val="bg1"/>
                </a:solidFill>
                <a:latin typeface="Calibri" panose="020F0502020204030204" pitchFamily="34" charset="0"/>
                <a:cs typeface="Calibri" panose="020F0502020204030204" pitchFamily="34" charset="0"/>
              </a:rPr>
              <a:t>rangimārie</a:t>
            </a:r>
            <a:endParaRPr lang="en-NZ" b="1" dirty="0">
              <a:solidFill>
                <a:schemeClr val="bg1"/>
              </a:solidFill>
              <a:latin typeface="Calibri" panose="020F0502020204030204" pitchFamily="34" charset="0"/>
              <a:cs typeface="Calibri" panose="020F0502020204030204" pitchFamily="34" charset="0"/>
            </a:endParaRPr>
          </a:p>
          <a:p>
            <a:pPr marL="0" indent="0">
              <a:buNone/>
            </a:pPr>
            <a:r>
              <a:rPr lang="en-NZ" b="1" dirty="0">
                <a:solidFill>
                  <a:schemeClr val="bg1"/>
                </a:solidFill>
                <a:latin typeface="Calibri" panose="020F0502020204030204" pitchFamily="34" charset="0"/>
                <a:cs typeface="Calibri" panose="020F0502020204030204" pitchFamily="34" charset="0"/>
              </a:rPr>
              <a:t>Ki </a:t>
            </a:r>
            <a:r>
              <a:rPr lang="en-NZ" b="1" dirty="0" err="1">
                <a:solidFill>
                  <a:schemeClr val="bg1"/>
                </a:solidFill>
                <a:latin typeface="Calibri" panose="020F0502020204030204" pitchFamily="34" charset="0"/>
                <a:cs typeface="Calibri" panose="020F0502020204030204" pitchFamily="34" charset="0"/>
              </a:rPr>
              <a:t>runga</a:t>
            </a:r>
            <a:r>
              <a:rPr lang="en-NZ" b="1" dirty="0">
                <a:solidFill>
                  <a:schemeClr val="bg1"/>
                </a:solidFill>
                <a:latin typeface="Calibri" panose="020F0502020204030204" pitchFamily="34" charset="0"/>
                <a:cs typeface="Calibri" panose="020F0502020204030204" pitchFamily="34" charset="0"/>
              </a:rPr>
              <a:t> I </a:t>
            </a:r>
            <a:r>
              <a:rPr lang="en-NZ" b="1" dirty="0" err="1">
                <a:solidFill>
                  <a:schemeClr val="bg1"/>
                </a:solidFill>
                <a:latin typeface="Calibri" panose="020F0502020204030204" pitchFamily="34" charset="0"/>
                <a:cs typeface="Calibri" panose="020F0502020204030204" pitchFamily="34" charset="0"/>
              </a:rPr>
              <a:t>ngā</a:t>
            </a:r>
            <a:r>
              <a:rPr lang="en-NZ" b="1" dirty="0">
                <a:solidFill>
                  <a:schemeClr val="bg1"/>
                </a:solidFill>
                <a:latin typeface="Calibri" panose="020F0502020204030204" pitchFamily="34" charset="0"/>
                <a:cs typeface="Calibri" panose="020F0502020204030204" pitchFamily="34" charset="0"/>
              </a:rPr>
              <a:t> iwi o </a:t>
            </a:r>
            <a:r>
              <a:rPr lang="en-NZ" b="1" dirty="0" err="1">
                <a:solidFill>
                  <a:schemeClr val="bg1"/>
                </a:solidFill>
                <a:latin typeface="Calibri" panose="020F0502020204030204" pitchFamily="34" charset="0"/>
                <a:cs typeface="Calibri" panose="020F0502020204030204" pitchFamily="34" charset="0"/>
              </a:rPr>
              <a:t>te</a:t>
            </a:r>
            <a:r>
              <a:rPr lang="en-NZ" b="1" dirty="0">
                <a:solidFill>
                  <a:schemeClr val="bg1"/>
                </a:solidFill>
                <a:latin typeface="Calibri" panose="020F0502020204030204" pitchFamily="34" charset="0"/>
                <a:cs typeface="Calibri" panose="020F0502020204030204" pitchFamily="34" charset="0"/>
              </a:rPr>
              <a:t> </a:t>
            </a:r>
            <a:r>
              <a:rPr lang="en-NZ" b="1" dirty="0" err="1">
                <a:solidFill>
                  <a:schemeClr val="bg1"/>
                </a:solidFill>
                <a:latin typeface="Calibri" panose="020F0502020204030204" pitchFamily="34" charset="0"/>
                <a:cs typeface="Calibri" panose="020F0502020204030204" pitchFamily="34" charset="0"/>
              </a:rPr>
              <a:t>ao</a:t>
            </a:r>
            <a:endParaRPr lang="en-NZ" b="1" dirty="0">
              <a:solidFill>
                <a:schemeClr val="bg1"/>
              </a:solidFill>
              <a:latin typeface="Calibri" panose="020F0502020204030204" pitchFamily="34" charset="0"/>
              <a:cs typeface="Calibri" panose="020F0502020204030204" pitchFamily="34" charset="0"/>
            </a:endParaRPr>
          </a:p>
          <a:p>
            <a:endParaRPr lang="en-NZ" dirty="0"/>
          </a:p>
        </p:txBody>
      </p:sp>
      <p:sp>
        <p:nvSpPr>
          <p:cNvPr id="5" name="Content Placeholder 4">
            <a:extLst>
              <a:ext uri="{FF2B5EF4-FFF2-40B4-BE49-F238E27FC236}">
                <a16:creationId xmlns:a16="http://schemas.microsoft.com/office/drawing/2014/main" id="{E74D3B69-1C29-4D95-A9F9-9D374D8A6852}"/>
              </a:ext>
            </a:extLst>
          </p:cNvPr>
          <p:cNvSpPr>
            <a:spLocks noGrp="1"/>
          </p:cNvSpPr>
          <p:nvPr>
            <p:ph sz="half" idx="2"/>
          </p:nvPr>
        </p:nvSpPr>
        <p:spPr/>
        <p:txBody>
          <a:bodyPr/>
          <a:lstStyle/>
          <a:p>
            <a:pPr marL="0" indent="0">
              <a:buNone/>
            </a:pPr>
            <a:endParaRPr lang="en-NZ" b="1" dirty="0">
              <a:latin typeface="Calibri" panose="020F0502020204030204" pitchFamily="34" charset="0"/>
              <a:cs typeface="Calibri" panose="020F0502020204030204" pitchFamily="34" charset="0"/>
            </a:endParaRPr>
          </a:p>
          <a:p>
            <a:pPr marL="0" indent="0">
              <a:buNone/>
            </a:pPr>
            <a:r>
              <a:rPr lang="en-NZ" b="1" dirty="0">
                <a:solidFill>
                  <a:schemeClr val="bg1"/>
                </a:solidFill>
                <a:latin typeface="Calibri" panose="020F0502020204030204" pitchFamily="34" charset="0"/>
                <a:cs typeface="Calibri" panose="020F0502020204030204" pitchFamily="34" charset="0"/>
              </a:rPr>
              <a:t>Let your peace reign</a:t>
            </a:r>
          </a:p>
          <a:p>
            <a:pPr marL="0" indent="0">
              <a:buNone/>
            </a:pPr>
            <a:r>
              <a:rPr lang="en-NZ" b="1" dirty="0">
                <a:solidFill>
                  <a:schemeClr val="bg1"/>
                </a:solidFill>
                <a:latin typeface="Calibri" panose="020F0502020204030204" pitchFamily="34" charset="0"/>
                <a:cs typeface="Calibri" panose="020F0502020204030204" pitchFamily="34" charset="0"/>
              </a:rPr>
              <a:t>On all the people of the world</a:t>
            </a:r>
          </a:p>
          <a:p>
            <a:endParaRPr lang="en-NZ" dirty="0"/>
          </a:p>
        </p:txBody>
      </p:sp>
    </p:spTree>
    <p:extLst>
      <p:ext uri="{BB962C8B-B14F-4D97-AF65-F5344CB8AC3E}">
        <p14:creationId xmlns:p14="http://schemas.microsoft.com/office/powerpoint/2010/main" val="520839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8444-056A-4F15-9C5A-17D895F98496}"/>
              </a:ext>
            </a:extLst>
          </p:cNvPr>
          <p:cNvSpPr>
            <a:spLocks noGrp="1"/>
          </p:cNvSpPr>
          <p:nvPr>
            <p:ph type="title"/>
          </p:nvPr>
        </p:nvSpPr>
        <p:spPr/>
        <p:txBody>
          <a:bodyPr/>
          <a:lstStyle/>
          <a:p>
            <a:r>
              <a:rPr lang="en-NZ" dirty="0"/>
              <a:t>references</a:t>
            </a:r>
          </a:p>
        </p:txBody>
      </p:sp>
      <p:sp>
        <p:nvSpPr>
          <p:cNvPr id="3" name="Content Placeholder 2">
            <a:extLst>
              <a:ext uri="{FF2B5EF4-FFF2-40B4-BE49-F238E27FC236}">
                <a16:creationId xmlns:a16="http://schemas.microsoft.com/office/drawing/2014/main" id="{96797E29-3662-4F75-89C7-98836E1B2AB3}"/>
              </a:ext>
            </a:extLst>
          </p:cNvPr>
          <p:cNvSpPr>
            <a:spLocks noGrp="1"/>
          </p:cNvSpPr>
          <p:nvPr>
            <p:ph idx="1"/>
          </p:nvPr>
        </p:nvSpPr>
        <p:spPr>
          <a:solidFill>
            <a:schemeClr val="accent1">
              <a:lumMod val="60000"/>
              <a:lumOff val="40000"/>
            </a:schemeClr>
          </a:solidFill>
        </p:spPr>
        <p:txBody>
          <a:bodyPr/>
          <a:lstStyle/>
          <a:p>
            <a:r>
              <a:rPr lang="en-NZ"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Harris, A. (2013). . </a:t>
            </a:r>
            <a:r>
              <a:rPr lang="en-NZ"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Distributed leadership matters: Perspectives, practicalities, and potential</a:t>
            </a:r>
            <a:r>
              <a:rPr lang="en-NZ"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Corwin Press.</a:t>
            </a:r>
          </a:p>
          <a:p>
            <a:r>
              <a:rPr lang="en-US" sz="2000" dirty="0">
                <a:effectLst/>
                <a:latin typeface="Calibri" panose="020F0502020204030204" pitchFamily="34" charset="0"/>
                <a:ea typeface="Calibri" panose="020F0502020204030204" pitchFamily="34" charset="0"/>
                <a:cs typeface="Calibri" panose="020F0502020204030204" pitchFamily="34" charset="0"/>
              </a:rPr>
              <a:t>Rodd, J. (2013). </a:t>
            </a:r>
            <a:r>
              <a:rPr lang="en-US" sz="2000" i="1" dirty="0">
                <a:effectLst/>
                <a:latin typeface="Calibri" panose="020F0502020204030204" pitchFamily="34" charset="0"/>
                <a:ea typeface="Calibri" panose="020F0502020204030204" pitchFamily="34" charset="0"/>
                <a:cs typeface="Calibri" panose="020F0502020204030204" pitchFamily="34" charset="0"/>
              </a:rPr>
              <a:t>Leadership in early childhood: The pathway to professionalism </a:t>
            </a:r>
            <a:r>
              <a:rPr lang="en-US" sz="2000" dirty="0">
                <a:effectLst/>
                <a:latin typeface="Calibri" panose="020F0502020204030204" pitchFamily="34" charset="0"/>
                <a:ea typeface="Calibri" panose="020F0502020204030204" pitchFamily="34" charset="0"/>
                <a:cs typeface="Calibri" panose="020F0502020204030204" pitchFamily="34" charset="0"/>
              </a:rPr>
              <a:t>(4</a:t>
            </a:r>
            <a:r>
              <a:rPr lang="en-US" sz="20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2000" dirty="0">
                <a:effectLst/>
                <a:latin typeface="Calibri" panose="020F0502020204030204" pitchFamily="34" charset="0"/>
                <a:ea typeface="Calibri" panose="020F0502020204030204" pitchFamily="34" charset="0"/>
                <a:cs typeface="Calibri" panose="020F0502020204030204" pitchFamily="34" charset="0"/>
              </a:rPr>
              <a:t> ed.)</a:t>
            </a:r>
            <a:r>
              <a:rPr lang="en-US" sz="2000" i="1" dirty="0">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Allen &amp; Unwin</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effectLst/>
                <a:latin typeface="Calibri" panose="020F0502020204030204" pitchFamily="34" charset="0"/>
                <a:ea typeface="Calibri" panose="020F0502020204030204" pitchFamily="34" charset="0"/>
                <a:cs typeface="Calibri" panose="020F0502020204030204" pitchFamily="34" charset="0"/>
              </a:rPr>
              <a:t>Talan, T. (2010). Distributed leadership: Something new or something borrowed? </a:t>
            </a:r>
            <a:r>
              <a:rPr lang="en-US" sz="2000" i="1" dirty="0">
                <a:effectLst/>
                <a:latin typeface="Calibri" panose="020F0502020204030204" pitchFamily="34" charset="0"/>
                <a:ea typeface="Calibri" panose="020F0502020204030204" pitchFamily="34" charset="0"/>
                <a:cs typeface="Calibri" panose="020F0502020204030204" pitchFamily="34" charset="0"/>
              </a:rPr>
              <a:t>Exchange</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193</a:t>
            </a:r>
            <a:r>
              <a:rPr lang="en-US" sz="2000" dirty="0">
                <a:effectLst/>
                <a:latin typeface="Calibri" panose="020F0502020204030204" pitchFamily="34" charset="0"/>
                <a:ea typeface="Calibri" panose="020F0502020204030204" pitchFamily="34" charset="0"/>
                <a:cs typeface="Calibri" panose="020F0502020204030204" pitchFamily="34" charset="0"/>
              </a:rPr>
              <a:t>, 8-10.</a:t>
            </a:r>
          </a:p>
          <a:p>
            <a:pPr marL="0" indent="0" algn="just">
              <a:buNone/>
            </a:pPr>
            <a:r>
              <a:rPr lang="en-NZ"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Thornton, K.,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Wansbrough</a:t>
            </a:r>
            <a:r>
              <a:rPr lang="en-US" sz="2000" dirty="0">
                <a:effectLst/>
                <a:latin typeface="Calibri" panose="020F0502020204030204" pitchFamily="34" charset="0"/>
                <a:ea typeface="Calibri" panose="020F0502020204030204" pitchFamily="34" charset="0"/>
                <a:cs typeface="Times New Roman" panose="02020603050405020304" pitchFamily="18" charset="0"/>
              </a:rPr>
              <a:t>, D., Clarkin-Phillips, J., Aitken, H., &amp;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Tamati</a:t>
            </a:r>
            <a:r>
              <a:rPr lang="en-US" sz="2000" dirty="0">
                <a:effectLst/>
                <a:latin typeface="Calibri" panose="020F0502020204030204" pitchFamily="34" charset="0"/>
                <a:ea typeface="Calibri" panose="020F0502020204030204" pitchFamily="34" charset="0"/>
                <a:cs typeface="Times New Roman" panose="02020603050405020304" pitchFamily="18" charset="0"/>
              </a:rPr>
              <a:t>, A. (2009).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Conceptualising</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leadership in early childhood education in Aotearoa New Zealand. </a:t>
            </a:r>
            <a:r>
              <a:rPr lang="en-US" sz="2000" dirty="0">
                <a:effectLst/>
                <a:latin typeface="Calibri" panose="020F0502020204030204" pitchFamily="34" charset="0"/>
                <a:ea typeface="Calibri" panose="020F0502020204030204" pitchFamily="34" charset="0"/>
                <a:cs typeface="Times New Roman" panose="02020603050405020304" pitchFamily="18" charset="0"/>
              </a:rPr>
              <a:t>Wellington, New Zealand: New Zealand Teachers Council.</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Tree>
    <p:extLst>
      <p:ext uri="{BB962C8B-B14F-4D97-AF65-F5344CB8AC3E}">
        <p14:creationId xmlns:p14="http://schemas.microsoft.com/office/powerpoint/2010/main" val="3279563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ildflowers in a meadow with a sunrise">
            <a:extLst>
              <a:ext uri="{FF2B5EF4-FFF2-40B4-BE49-F238E27FC236}">
                <a16:creationId xmlns:a16="http://schemas.microsoft.com/office/drawing/2014/main" id="{A227EC9A-CE62-4E4E-B7B6-5D6DC0530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75" y="0"/>
            <a:ext cx="10388450" cy="6858000"/>
          </a:xfrm>
          <a:prstGeom prst="rect">
            <a:avLst/>
          </a:prstGeom>
        </p:spPr>
      </p:pic>
      <p:pic>
        <p:nvPicPr>
          <p:cNvPr id="13" name="Picture 12" descr="Stack of balanced stones">
            <a:extLst>
              <a:ext uri="{FF2B5EF4-FFF2-40B4-BE49-F238E27FC236}">
                <a16:creationId xmlns:a16="http://schemas.microsoft.com/office/drawing/2014/main" id="{CB80B99E-56DF-4C35-8E3C-EA48EB866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18" y="0"/>
            <a:ext cx="10301163" cy="6858000"/>
          </a:xfrm>
          <a:prstGeom prst="rect">
            <a:avLst/>
          </a:prstGeom>
        </p:spPr>
      </p:pic>
      <p:sp>
        <p:nvSpPr>
          <p:cNvPr id="2" name="Title 1">
            <a:extLst>
              <a:ext uri="{FF2B5EF4-FFF2-40B4-BE49-F238E27FC236}">
                <a16:creationId xmlns:a16="http://schemas.microsoft.com/office/drawing/2014/main" id="{E415D977-5165-4AEB-8AD7-B7C609FCF50D}"/>
              </a:ext>
            </a:extLst>
          </p:cNvPr>
          <p:cNvSpPr>
            <a:spLocks noGrp="1"/>
          </p:cNvSpPr>
          <p:nvPr>
            <p:ph type="title"/>
          </p:nvPr>
        </p:nvSpPr>
        <p:spPr/>
        <p:txBody>
          <a:bodyPr/>
          <a:lstStyle/>
          <a:p>
            <a:pPr algn="ctr"/>
            <a:r>
              <a:rPr lang="en-NZ" b="1" dirty="0"/>
              <a:t>Karakia </a:t>
            </a:r>
            <a:r>
              <a:rPr lang="en-NZ" b="1" dirty="0" err="1"/>
              <a:t>timatanga</a:t>
            </a:r>
            <a:endParaRPr lang="en-NZ" b="1" dirty="0"/>
          </a:p>
        </p:txBody>
      </p:sp>
      <p:graphicFrame>
        <p:nvGraphicFramePr>
          <p:cNvPr id="6" name="Content Placeholder 2">
            <a:extLst>
              <a:ext uri="{FF2B5EF4-FFF2-40B4-BE49-F238E27FC236}">
                <a16:creationId xmlns:a16="http://schemas.microsoft.com/office/drawing/2014/main" id="{8E63C315-08BD-A3E1-167A-DDC661C793B8}"/>
              </a:ext>
            </a:extLst>
          </p:cNvPr>
          <p:cNvGraphicFramePr>
            <a:graphicFrameLocks noGrp="1"/>
          </p:cNvGraphicFramePr>
          <p:nvPr>
            <p:ph sz="half" idx="1"/>
            <p:extLst>
              <p:ext uri="{D42A27DB-BD31-4B8C-83A1-F6EECF244321}">
                <p14:modId xmlns:p14="http://schemas.microsoft.com/office/powerpoint/2010/main" val="440993786"/>
              </p:ext>
            </p:extLst>
          </p:nvPr>
        </p:nvGraphicFramePr>
        <p:xfrm>
          <a:off x="1024127" y="2286000"/>
          <a:ext cx="4754880"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ontent Placeholder 3">
            <a:extLst>
              <a:ext uri="{FF2B5EF4-FFF2-40B4-BE49-F238E27FC236}">
                <a16:creationId xmlns:a16="http://schemas.microsoft.com/office/drawing/2014/main" id="{A6355B37-62A5-45BF-9F4D-5D932D6A9D9C}"/>
              </a:ext>
            </a:extLst>
          </p:cNvPr>
          <p:cNvSpPr>
            <a:spLocks noGrp="1"/>
          </p:cNvSpPr>
          <p:nvPr>
            <p:ph sz="half" idx="2"/>
          </p:nvPr>
        </p:nvSpPr>
        <p:spPr/>
        <p:txBody>
          <a:bodyPr/>
          <a:lstStyle/>
          <a:p>
            <a:pPr marL="0" indent="0">
              <a:buNone/>
            </a:pPr>
            <a:r>
              <a:rPr lang="en-NZ" sz="2400" b="1" dirty="0">
                <a:solidFill>
                  <a:schemeClr val="bg1"/>
                </a:solidFill>
              </a:rPr>
              <a:t>Embrace the life force of the earth</a:t>
            </a:r>
          </a:p>
          <a:p>
            <a:pPr marL="0" indent="0">
              <a:buNone/>
            </a:pPr>
            <a:r>
              <a:rPr lang="en-NZ" sz="2400" b="1" dirty="0">
                <a:solidFill>
                  <a:schemeClr val="bg1"/>
                </a:solidFill>
              </a:rPr>
              <a:t>Embrace the life force of the sky </a:t>
            </a:r>
          </a:p>
          <a:p>
            <a:pPr marL="0" indent="0">
              <a:buNone/>
            </a:pPr>
            <a:r>
              <a:rPr lang="en-NZ" sz="2400" b="1" dirty="0">
                <a:solidFill>
                  <a:schemeClr val="bg1"/>
                </a:solidFill>
              </a:rPr>
              <a:t>The life force I have gathered is powerful</a:t>
            </a:r>
          </a:p>
          <a:p>
            <a:pPr marL="0" indent="0">
              <a:buNone/>
            </a:pPr>
            <a:r>
              <a:rPr lang="en-NZ" sz="2400" b="1" dirty="0">
                <a:solidFill>
                  <a:schemeClr val="bg1"/>
                </a:solidFill>
              </a:rPr>
              <a:t>And shatters all darkness </a:t>
            </a:r>
          </a:p>
          <a:p>
            <a:pPr marL="0" indent="0">
              <a:buNone/>
            </a:pPr>
            <a:r>
              <a:rPr lang="en-NZ" sz="2400" b="1" dirty="0">
                <a:solidFill>
                  <a:schemeClr val="bg1"/>
                </a:solidFill>
              </a:rPr>
              <a:t>Come great life force </a:t>
            </a:r>
          </a:p>
          <a:p>
            <a:pPr marL="0" indent="0">
              <a:buNone/>
            </a:pPr>
            <a:r>
              <a:rPr lang="en-NZ" sz="2400" b="1" dirty="0">
                <a:solidFill>
                  <a:schemeClr val="bg1"/>
                </a:solidFill>
              </a:rPr>
              <a:t>Join it, gather it, it is done!</a:t>
            </a:r>
            <a:endParaRPr lang="en-NZ" dirty="0">
              <a:solidFill>
                <a:schemeClr val="bg1"/>
              </a:solidFill>
            </a:endParaRPr>
          </a:p>
        </p:txBody>
      </p:sp>
    </p:spTree>
    <p:extLst>
      <p:ext uri="{BB962C8B-B14F-4D97-AF65-F5344CB8AC3E}">
        <p14:creationId xmlns:p14="http://schemas.microsoft.com/office/powerpoint/2010/main" val="262392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88A901F-2380-409D-B12F-3A0FDAFAEE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4CD50C8-2F85-4F12-A5B5-9336E254A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Colourful carved figures of humans">
            <a:extLst>
              <a:ext uri="{FF2B5EF4-FFF2-40B4-BE49-F238E27FC236}">
                <a16:creationId xmlns:a16="http://schemas.microsoft.com/office/drawing/2014/main" id="{5296FB36-55A7-EC16-40E8-4C1A20B4D480}"/>
              </a:ext>
            </a:extLst>
          </p:cNvPr>
          <p:cNvPicPr>
            <a:picLocks noChangeAspect="1"/>
          </p:cNvPicPr>
          <p:nvPr/>
        </p:nvPicPr>
        <p:blipFill rotWithShape="1">
          <a:blip r:embed="rId3"/>
          <a:srcRect t="21053"/>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014CD94B-6292-41B3-B053-01121CE90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itle 5">
            <a:extLst>
              <a:ext uri="{FF2B5EF4-FFF2-40B4-BE49-F238E27FC236}">
                <a16:creationId xmlns:a16="http://schemas.microsoft.com/office/drawing/2014/main" id="{38313E32-FEE8-4F61-828E-FB3C9416741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Focus of this session</a:t>
            </a:r>
          </a:p>
        </p:txBody>
      </p:sp>
      <p:sp>
        <p:nvSpPr>
          <p:cNvPr id="7" name="Content Placeholder 6">
            <a:extLst>
              <a:ext uri="{FF2B5EF4-FFF2-40B4-BE49-F238E27FC236}">
                <a16:creationId xmlns:a16="http://schemas.microsoft.com/office/drawing/2014/main" id="{B27F3F34-47DD-4539-A849-6E4BB4FF950F}"/>
              </a:ext>
            </a:extLst>
          </p:cNvPr>
          <p:cNvSpPr>
            <a:spLocks noGrp="1"/>
          </p:cNvSpPr>
          <p:nvPr>
            <p:ph idx="1"/>
          </p:nvPr>
        </p:nvSpPr>
        <p:spPr>
          <a:xfrm>
            <a:off x="8610600" y="4960137"/>
            <a:ext cx="3200400" cy="1463040"/>
          </a:xfrm>
        </p:spPr>
        <p:txBody>
          <a:bodyPr vert="horz" lIns="91440" tIns="45720" rIns="91440" bIns="45720" rtlCol="0" anchor="ctr">
            <a:normAutofit/>
          </a:bodyPr>
          <a:lstStyle/>
          <a:p>
            <a:pPr marL="0" indent="0">
              <a:lnSpc>
                <a:spcPct val="100000"/>
              </a:lnSpc>
              <a:spcBef>
                <a:spcPts val="0"/>
              </a:spcBef>
              <a:buNone/>
            </a:pPr>
            <a:r>
              <a:rPr lang="en-US" sz="2400" b="1" dirty="0">
                <a:solidFill>
                  <a:schemeClr val="bg1"/>
                </a:solidFill>
              </a:rPr>
              <a:t>Approaches to leadership and leadership styles</a:t>
            </a:r>
          </a:p>
        </p:txBody>
      </p:sp>
      <p:cxnSp>
        <p:nvCxnSpPr>
          <p:cNvPr id="19" name="Straight Connector 18">
            <a:extLst>
              <a:ext uri="{FF2B5EF4-FFF2-40B4-BE49-F238E27FC236}">
                <a16:creationId xmlns:a16="http://schemas.microsoft.com/office/drawing/2014/main" id="{69BDC10B-3439-4B01-9129-15D8245B0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05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FFEF50-F62B-4A59-B82B-698063A05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C0EF1-0DF0-4300-9812-DFA1C714FE45}"/>
              </a:ext>
            </a:extLst>
          </p:cNvPr>
          <p:cNvSpPr>
            <a:spLocks noGrp="1"/>
          </p:cNvSpPr>
          <p:nvPr>
            <p:ph type="title"/>
          </p:nvPr>
        </p:nvSpPr>
        <p:spPr>
          <a:xfrm>
            <a:off x="1024129" y="585216"/>
            <a:ext cx="3779085" cy="1499616"/>
          </a:xfrm>
        </p:spPr>
        <p:txBody>
          <a:bodyPr>
            <a:normAutofit/>
          </a:bodyPr>
          <a:lstStyle/>
          <a:p>
            <a:r>
              <a:rPr lang="en-NZ">
                <a:solidFill>
                  <a:srgbClr val="FFFFFF"/>
                </a:solidFill>
              </a:rPr>
              <a:t>The hero leader</a:t>
            </a:r>
          </a:p>
        </p:txBody>
      </p:sp>
      <p:cxnSp>
        <p:nvCxnSpPr>
          <p:cNvPr id="12" name="Straight Connector 11">
            <a:extLst>
              <a:ext uri="{FF2B5EF4-FFF2-40B4-BE49-F238E27FC236}">
                <a16:creationId xmlns:a16="http://schemas.microsoft.com/office/drawing/2014/main" id="{292DDE2F-7DF3-4271-BED6-7504CAD2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3AD5F58-8C2E-4B84-AB77-38B90509D135}"/>
              </a:ext>
            </a:extLst>
          </p:cNvPr>
          <p:cNvSpPr>
            <a:spLocks noGrp="1"/>
          </p:cNvSpPr>
          <p:nvPr>
            <p:ph idx="1"/>
          </p:nvPr>
        </p:nvSpPr>
        <p:spPr>
          <a:xfrm>
            <a:off x="1024129" y="2286000"/>
            <a:ext cx="3791711" cy="3931920"/>
          </a:xfrm>
        </p:spPr>
        <p:txBody>
          <a:bodyPr>
            <a:normAutofit/>
          </a:bodyPr>
          <a:lstStyle/>
          <a:p>
            <a:r>
              <a:rPr lang="en-NZ" sz="2800" b="1" dirty="0">
                <a:solidFill>
                  <a:srgbClr val="FFFFFF"/>
                </a:solidFill>
              </a:rPr>
              <a:t>Who is this?</a:t>
            </a:r>
          </a:p>
          <a:p>
            <a:r>
              <a:rPr lang="en-NZ" sz="2800" b="1" dirty="0">
                <a:solidFill>
                  <a:srgbClr val="FFFFFF"/>
                </a:solidFill>
              </a:rPr>
              <a:t>Is this approach to leadership still valid?</a:t>
            </a:r>
          </a:p>
          <a:p>
            <a:r>
              <a:rPr lang="en-NZ" sz="2800" b="1" dirty="0">
                <a:solidFill>
                  <a:srgbClr val="FFFFFF"/>
                </a:solidFill>
              </a:rPr>
              <a:t>Why/why not?</a:t>
            </a:r>
          </a:p>
        </p:txBody>
      </p:sp>
      <p:pic>
        <p:nvPicPr>
          <p:cNvPr id="5" name="Picture 4" descr="A picture containing person, outdoor, sport, water sport&#10;&#10;Description automatically generated">
            <a:extLst>
              <a:ext uri="{FF2B5EF4-FFF2-40B4-BE49-F238E27FC236}">
                <a16:creationId xmlns:a16="http://schemas.microsoft.com/office/drawing/2014/main" id="{E5E3928E-8229-476A-A8D0-42048554D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42262"/>
            <a:ext cx="5455921" cy="2973476"/>
          </a:xfrm>
          <a:prstGeom prst="rect">
            <a:avLst/>
          </a:prstGeom>
        </p:spPr>
      </p:pic>
    </p:spTree>
    <p:extLst>
      <p:ext uri="{BB962C8B-B14F-4D97-AF65-F5344CB8AC3E}">
        <p14:creationId xmlns:p14="http://schemas.microsoft.com/office/powerpoint/2010/main" val="292947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773E53-C02C-4D6B-8800-CF13DEE4610F}"/>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dirty="0">
                <a:solidFill>
                  <a:srgbClr val="FFFFFF"/>
                </a:solidFill>
              </a:rPr>
              <a:t>SO who is the hero leader?</a:t>
            </a:r>
          </a:p>
        </p:txBody>
      </p:sp>
      <p:cxnSp>
        <p:nvCxnSpPr>
          <p:cNvPr id="20" name="Straight Connector 19">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79F939-4D5B-4263-863E-BF51A225DE0F}"/>
              </a:ext>
            </a:extLst>
          </p:cNvPr>
          <p:cNvSpPr>
            <a:spLocks noGrp="1"/>
          </p:cNvSpPr>
          <p:nvPr>
            <p:ph sz="half" idx="1"/>
          </p:nvPr>
        </p:nvSpPr>
        <p:spPr>
          <a:xfrm>
            <a:off x="1024129" y="2286000"/>
            <a:ext cx="3791711" cy="3931920"/>
          </a:xfrm>
        </p:spPr>
        <p:txBody>
          <a:bodyPr vert="horz" lIns="45720" tIns="45720" rIns="45720" bIns="45720" rtlCol="0">
            <a:noAutofit/>
          </a:bodyPr>
          <a:lstStyle/>
          <a:p>
            <a:r>
              <a:rPr lang="en-US" b="1" dirty="0">
                <a:solidFill>
                  <a:srgbClr val="FFFFFF"/>
                </a:solidFill>
                <a:effectLst/>
              </a:rPr>
              <a:t>Traditional approaches to leadership resided in the notion of the ‘hero leader’, one person who chose to accept the roles and responsibility of being at the head of the </a:t>
            </a:r>
            <a:r>
              <a:rPr lang="en-US" b="1" dirty="0" err="1">
                <a:solidFill>
                  <a:srgbClr val="FFFFFF"/>
                </a:solidFill>
                <a:effectLst/>
              </a:rPr>
              <a:t>organisation</a:t>
            </a:r>
            <a:r>
              <a:rPr lang="en-US" b="1" dirty="0">
                <a:solidFill>
                  <a:srgbClr val="FFFFFF"/>
                </a:solidFill>
                <a:effectLst/>
              </a:rPr>
              <a:t> (Thornton, </a:t>
            </a:r>
            <a:r>
              <a:rPr lang="en-US" b="1" dirty="0" err="1">
                <a:solidFill>
                  <a:srgbClr val="FFFFFF"/>
                </a:solidFill>
                <a:effectLst/>
              </a:rPr>
              <a:t>Wansbrough</a:t>
            </a:r>
            <a:r>
              <a:rPr lang="en-US" b="1" dirty="0">
                <a:solidFill>
                  <a:srgbClr val="FFFFFF"/>
                </a:solidFill>
                <a:effectLst/>
              </a:rPr>
              <a:t>, Clarkin-Phillips, Aitken, &amp; </a:t>
            </a:r>
            <a:r>
              <a:rPr lang="en-US" b="1" dirty="0" err="1">
                <a:solidFill>
                  <a:srgbClr val="FFFFFF"/>
                </a:solidFill>
                <a:effectLst/>
              </a:rPr>
              <a:t>Tamati</a:t>
            </a:r>
            <a:r>
              <a:rPr lang="en-US" b="1" dirty="0">
                <a:solidFill>
                  <a:srgbClr val="FFFFFF"/>
                </a:solidFill>
                <a:effectLst/>
              </a:rPr>
              <a:t>, 2009). Leaders were often spoken about in terms of personality traits such as determination, emotional stability and diplomacy. </a:t>
            </a:r>
            <a:endParaRPr lang="en-US" b="1" dirty="0">
              <a:solidFill>
                <a:srgbClr val="FFFFFF"/>
              </a:solidFill>
            </a:endParaRPr>
          </a:p>
        </p:txBody>
      </p:sp>
      <p:pic>
        <p:nvPicPr>
          <p:cNvPr id="11" name="Content Placeholder 10">
            <a:extLst>
              <a:ext uri="{FF2B5EF4-FFF2-40B4-BE49-F238E27FC236}">
                <a16:creationId xmlns:a16="http://schemas.microsoft.com/office/drawing/2014/main" id="{E5BDD0FF-CBB8-49DB-B795-436833FAA816}"/>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l="8236" r="18404" b="1"/>
          <a:stretch/>
        </p:blipFill>
        <p:spPr bwMode="auto">
          <a:xfrm>
            <a:off x="6096000" y="640080"/>
            <a:ext cx="5455921" cy="5577840"/>
          </a:xfrm>
          <a:prstGeom prst="rect">
            <a:avLst/>
          </a:prstGeom>
          <a:noFill/>
        </p:spPr>
      </p:pic>
    </p:spTree>
    <p:extLst>
      <p:ext uri="{BB962C8B-B14F-4D97-AF65-F5344CB8AC3E}">
        <p14:creationId xmlns:p14="http://schemas.microsoft.com/office/powerpoint/2010/main" val="664120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BBB5C3-8B21-4B6F-A022-AF7F6F86D457}"/>
              </a:ext>
            </a:extLst>
          </p:cNvPr>
          <p:cNvSpPr>
            <a:spLocks noGrp="1"/>
          </p:cNvSpPr>
          <p:nvPr>
            <p:ph type="title"/>
          </p:nvPr>
        </p:nvSpPr>
        <p:spPr>
          <a:xfrm>
            <a:off x="964788" y="804333"/>
            <a:ext cx="3391900" cy="5249334"/>
          </a:xfrm>
        </p:spPr>
        <p:txBody>
          <a:bodyPr>
            <a:normAutofit/>
          </a:bodyPr>
          <a:lstStyle/>
          <a:p>
            <a:pPr algn="r"/>
            <a:r>
              <a:rPr lang="en-NZ">
                <a:solidFill>
                  <a:srgbClr val="FFFFFF"/>
                </a:solidFill>
              </a:rPr>
              <a:t>Reflect on this statement. IN agreement?</a:t>
            </a:r>
          </a:p>
        </p:txBody>
      </p:sp>
      <p:sp>
        <p:nvSpPr>
          <p:cNvPr id="3" name="Content Placeholder 2">
            <a:extLst>
              <a:ext uri="{FF2B5EF4-FFF2-40B4-BE49-F238E27FC236}">
                <a16:creationId xmlns:a16="http://schemas.microsoft.com/office/drawing/2014/main" id="{0E58B5F0-2CAC-41D7-96B8-C736E9719D14}"/>
              </a:ext>
            </a:extLst>
          </p:cNvPr>
          <p:cNvSpPr>
            <a:spLocks noGrp="1"/>
          </p:cNvSpPr>
          <p:nvPr>
            <p:ph idx="1"/>
          </p:nvPr>
        </p:nvSpPr>
        <p:spPr>
          <a:xfrm>
            <a:off x="4951048" y="804333"/>
            <a:ext cx="6306003" cy="5249334"/>
          </a:xfrm>
        </p:spPr>
        <p:txBody>
          <a:bodyPr anchor="ctr">
            <a:normAutofit/>
          </a:bodyPr>
          <a:lstStyle/>
          <a:p>
            <a:r>
              <a:rPr lang="en-NZ" b="1" i="0" dirty="0">
                <a:solidFill>
                  <a:schemeClr val="accent2">
                    <a:lumMod val="75000"/>
                  </a:schemeClr>
                </a:solidFill>
                <a:effectLst/>
                <a:latin typeface="arial" panose="020B0604020202020204" pitchFamily="34" charset="0"/>
              </a:rPr>
              <a:t>“Anyone can deal with victory. Only the mighty can bear defeat. If you want to shine like sun first you have to burn like it. And I can fight only for something that I love, love only what I respect, and respect only what I at least know”.</a:t>
            </a:r>
            <a:endParaRPr lang="en-NZ" b="1" dirty="0">
              <a:solidFill>
                <a:schemeClr val="accent2">
                  <a:lumMod val="75000"/>
                </a:schemeClr>
              </a:solidFill>
            </a:endParaRPr>
          </a:p>
        </p:txBody>
      </p:sp>
    </p:spTree>
    <p:extLst>
      <p:ext uri="{BB962C8B-B14F-4D97-AF65-F5344CB8AC3E}">
        <p14:creationId xmlns:p14="http://schemas.microsoft.com/office/powerpoint/2010/main" val="1818870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0C80D-F7DD-436F-B7FA-F983D0FFFF68}"/>
              </a:ext>
            </a:extLst>
          </p:cNvPr>
          <p:cNvSpPr>
            <a:spLocks noGrp="1"/>
          </p:cNvSpPr>
          <p:nvPr>
            <p:ph type="title"/>
          </p:nvPr>
        </p:nvSpPr>
        <p:spPr>
          <a:xfrm>
            <a:off x="4219803" y="4735775"/>
            <a:ext cx="7006998" cy="1245732"/>
          </a:xfrm>
        </p:spPr>
        <p:txBody>
          <a:bodyPr anchor="t">
            <a:normAutofit/>
          </a:bodyPr>
          <a:lstStyle/>
          <a:p>
            <a:r>
              <a:rPr lang="en-NZ">
                <a:solidFill>
                  <a:srgbClr val="FFFFFF"/>
                </a:solidFill>
              </a:rPr>
              <a:t>Reflection</a:t>
            </a:r>
          </a:p>
        </p:txBody>
      </p:sp>
      <p:sp>
        <p:nvSpPr>
          <p:cNvPr id="3" name="Content Placeholder 2">
            <a:extLst>
              <a:ext uri="{FF2B5EF4-FFF2-40B4-BE49-F238E27FC236}">
                <a16:creationId xmlns:a16="http://schemas.microsoft.com/office/drawing/2014/main" id="{89236865-0076-423F-8C62-69387F5F1369}"/>
              </a:ext>
            </a:extLst>
          </p:cNvPr>
          <p:cNvSpPr>
            <a:spLocks noGrp="1"/>
          </p:cNvSpPr>
          <p:nvPr>
            <p:ph idx="1"/>
          </p:nvPr>
        </p:nvSpPr>
        <p:spPr>
          <a:xfrm>
            <a:off x="4219802" y="965864"/>
            <a:ext cx="7006998" cy="3450370"/>
          </a:xfrm>
        </p:spPr>
        <p:txBody>
          <a:bodyPr anchor="b">
            <a:normAutofit/>
          </a:bodyPr>
          <a:lstStyle/>
          <a:p>
            <a:r>
              <a:rPr lang="en-NZ" sz="2800" b="1" dirty="0">
                <a:solidFill>
                  <a:srgbClr val="FFFFFF"/>
                </a:solidFill>
              </a:rPr>
              <a:t>Think of a leader in your life who was the most influential. What were his/her qualities? Why would you call this leader influential or effective?</a:t>
            </a: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47880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D4AAB-56CE-4A3A-8438-9106D0FE48A0}"/>
              </a:ext>
            </a:extLst>
          </p:cNvPr>
          <p:cNvSpPr>
            <a:spLocks noGrp="1"/>
          </p:cNvSpPr>
          <p:nvPr>
            <p:ph type="title"/>
          </p:nvPr>
        </p:nvSpPr>
        <p:spPr>
          <a:xfrm>
            <a:off x="1024129" y="585216"/>
            <a:ext cx="3779085" cy="1499616"/>
          </a:xfrm>
        </p:spPr>
        <p:txBody>
          <a:bodyPr>
            <a:normAutofit/>
          </a:bodyPr>
          <a:lstStyle/>
          <a:p>
            <a:r>
              <a:rPr lang="en-NZ" dirty="0">
                <a:solidFill>
                  <a:srgbClr val="FFFFFF"/>
                </a:solidFill>
              </a:rPr>
              <a:t>Understanding who you are</a:t>
            </a:r>
          </a:p>
        </p:txBody>
      </p:sp>
      <p:cxnSp>
        <p:nvCxnSpPr>
          <p:cNvPr id="21" name="Straight Connector 20">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735306-BEE5-43DC-AB0C-A7B6FBBAA26C}"/>
              </a:ext>
            </a:extLst>
          </p:cNvPr>
          <p:cNvSpPr>
            <a:spLocks noGrp="1"/>
          </p:cNvSpPr>
          <p:nvPr>
            <p:ph idx="1"/>
          </p:nvPr>
        </p:nvSpPr>
        <p:spPr>
          <a:xfrm>
            <a:off x="171451" y="2286000"/>
            <a:ext cx="4644390" cy="4419600"/>
          </a:xfrm>
        </p:spPr>
        <p:txBody>
          <a:bodyPr>
            <a:normAutofit/>
          </a:bodyPr>
          <a:lstStyle/>
          <a:p>
            <a:r>
              <a:rPr lang="en-NZ" sz="2400" dirty="0">
                <a:solidFill>
                  <a:srgbClr val="FFFFFF"/>
                </a:solidFill>
              </a:rPr>
              <a:t>A Kaiako cannot lead without an understanding of who they are. </a:t>
            </a:r>
          </a:p>
          <a:p>
            <a:r>
              <a:rPr lang="en-US"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 be a teacher leader, it is vital to adopt an appreciative lens and for teachers to begin to see themselves as valued and contributing participants of their </a:t>
            </a:r>
            <a:r>
              <a:rPr lang="en-US" sz="24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centres’</a:t>
            </a:r>
            <a:r>
              <a:rPr lang="en-US"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professional learning communities. </a:t>
            </a:r>
          </a:p>
          <a:p>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Kaiako</a:t>
            </a:r>
            <a:r>
              <a:rPr lang="en-US"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should focus on their strengths and consider how these might become opportunities to develop leadership in their </a:t>
            </a:r>
            <a:r>
              <a:rPr lang="en-US" sz="24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centres</a:t>
            </a:r>
            <a:r>
              <a:rPr lang="en-US"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NZ" sz="2400" dirty="0">
              <a:solidFill>
                <a:srgbClr val="FFFFFF"/>
              </a:solidFill>
            </a:endParaRPr>
          </a:p>
        </p:txBody>
      </p:sp>
      <p:pic>
        <p:nvPicPr>
          <p:cNvPr id="5" name="Picture 4" descr="Person wearing yellow">
            <a:extLst>
              <a:ext uri="{FF2B5EF4-FFF2-40B4-BE49-F238E27FC236}">
                <a16:creationId xmlns:a16="http://schemas.microsoft.com/office/drawing/2014/main" id="{DA6F9AB1-214E-4CF0-9AE4-C0DEBECC7674}"/>
              </a:ext>
            </a:extLst>
          </p:cNvPr>
          <p:cNvPicPr>
            <a:picLocks noChangeAspect="1"/>
          </p:cNvPicPr>
          <p:nvPr/>
        </p:nvPicPr>
        <p:blipFill rotWithShape="1">
          <a:blip r:embed="rId2">
            <a:extLst>
              <a:ext uri="{28A0092B-C50C-407E-A947-70E740481C1C}">
                <a14:useLocalDpi xmlns:a14="http://schemas.microsoft.com/office/drawing/2010/main" val="0"/>
              </a:ext>
            </a:extLst>
          </a:blip>
          <a:srcRect r="34710" b="1"/>
          <a:stretch/>
        </p:blipFill>
        <p:spPr>
          <a:xfrm>
            <a:off x="6096000" y="640080"/>
            <a:ext cx="5455921" cy="5577840"/>
          </a:xfrm>
          <a:prstGeom prst="rect">
            <a:avLst/>
          </a:prstGeom>
        </p:spPr>
      </p:pic>
    </p:spTree>
    <p:extLst>
      <p:ext uri="{BB962C8B-B14F-4D97-AF65-F5344CB8AC3E}">
        <p14:creationId xmlns:p14="http://schemas.microsoft.com/office/powerpoint/2010/main" val="312239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0">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BFFEF50-F62B-4A59-B82B-698063A05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11356-D9A6-458B-B4A3-320328244104}"/>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4300">
                <a:solidFill>
                  <a:srgbClr val="FFFFFF"/>
                </a:solidFill>
              </a:rPr>
              <a:t>Transformational leadership</a:t>
            </a:r>
          </a:p>
        </p:txBody>
      </p:sp>
      <p:cxnSp>
        <p:nvCxnSpPr>
          <p:cNvPr id="15" name="Straight Connector 14">
            <a:extLst>
              <a:ext uri="{FF2B5EF4-FFF2-40B4-BE49-F238E27FC236}">
                <a16:creationId xmlns:a16="http://schemas.microsoft.com/office/drawing/2014/main" id="{292DDE2F-7DF3-4271-BED6-7504CAD2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423306-56DD-4D44-8FD7-B011C224EBA8}"/>
              </a:ext>
            </a:extLst>
          </p:cNvPr>
          <p:cNvSpPr>
            <a:spLocks noGrp="1"/>
          </p:cNvSpPr>
          <p:nvPr>
            <p:ph sz="half" idx="1"/>
          </p:nvPr>
        </p:nvSpPr>
        <p:spPr>
          <a:xfrm>
            <a:off x="0" y="1981199"/>
            <a:ext cx="5400665" cy="4772025"/>
          </a:xfrm>
        </p:spPr>
        <p:txBody>
          <a:bodyPr vert="horz" lIns="45720" tIns="45720" rIns="45720" bIns="45720" rtlCol="0">
            <a:normAutofit lnSpcReduction="10000"/>
          </a:bodyPr>
          <a:lstStyle/>
          <a:p>
            <a:r>
              <a:rPr lang="en-US" sz="1800" dirty="0">
                <a:solidFill>
                  <a:srgbClr val="FFFFFF"/>
                </a:solidFill>
                <a:effectLst/>
              </a:rPr>
              <a:t>Transformational leadership is an umbrella term to denote leadership styles that are </a:t>
            </a:r>
            <a:r>
              <a:rPr lang="en-US" sz="1800" dirty="0" err="1">
                <a:solidFill>
                  <a:srgbClr val="FFFFFF"/>
                </a:solidFill>
                <a:effectLst/>
              </a:rPr>
              <a:t>characterised</a:t>
            </a:r>
            <a:r>
              <a:rPr lang="en-US" sz="1800" dirty="0">
                <a:solidFill>
                  <a:srgbClr val="FFFFFF"/>
                </a:solidFill>
                <a:effectLst/>
              </a:rPr>
              <a:t> by the way in which the leader accomplishes the </a:t>
            </a:r>
            <a:r>
              <a:rPr lang="en-US" sz="1800" dirty="0" err="1">
                <a:solidFill>
                  <a:srgbClr val="FFFFFF"/>
                </a:solidFill>
                <a:effectLst/>
              </a:rPr>
              <a:t>organisation’s</a:t>
            </a:r>
            <a:r>
              <a:rPr lang="en-US" sz="1800" dirty="0">
                <a:solidFill>
                  <a:srgbClr val="FFFFFF"/>
                </a:solidFill>
                <a:effectLst/>
              </a:rPr>
              <a:t> goals and objectives. </a:t>
            </a:r>
          </a:p>
          <a:p>
            <a:r>
              <a:rPr lang="en-US" sz="1800" dirty="0">
                <a:solidFill>
                  <a:srgbClr val="FFFFFF"/>
                </a:solidFill>
                <a:effectLst/>
              </a:rPr>
              <a:t>Not only does a transformational approach suggest </a:t>
            </a:r>
            <a:r>
              <a:rPr lang="en-US" sz="1800" dirty="0" err="1">
                <a:solidFill>
                  <a:srgbClr val="FFFFFF"/>
                </a:solidFill>
                <a:effectLst/>
              </a:rPr>
              <a:t>organisational</a:t>
            </a:r>
            <a:r>
              <a:rPr lang="en-US" sz="1800" dirty="0">
                <a:solidFill>
                  <a:srgbClr val="FFFFFF"/>
                </a:solidFill>
                <a:effectLst/>
              </a:rPr>
              <a:t> change, it also implies growth for the team and for the individuals (Rodd, 2013). </a:t>
            </a:r>
          </a:p>
          <a:p>
            <a:pPr>
              <a:buSzPts val="1000"/>
            </a:pPr>
            <a:r>
              <a:rPr lang="en-US" sz="1800" dirty="0">
                <a:solidFill>
                  <a:srgbClr val="FFFFFF"/>
                </a:solidFill>
                <a:effectLst/>
              </a:rPr>
              <a:t>Focuses on continual improvement /change</a:t>
            </a:r>
          </a:p>
          <a:p>
            <a:pPr>
              <a:buSzPts val="1000"/>
            </a:pPr>
            <a:r>
              <a:rPr lang="en-US" sz="1800" dirty="0">
                <a:solidFill>
                  <a:srgbClr val="FFFFFF"/>
                </a:solidFill>
                <a:effectLst/>
              </a:rPr>
              <a:t>Helps develop teams</a:t>
            </a:r>
          </a:p>
          <a:p>
            <a:pPr>
              <a:buSzPts val="1000"/>
            </a:pPr>
            <a:r>
              <a:rPr lang="en-US" sz="1800" dirty="0">
                <a:solidFill>
                  <a:srgbClr val="FFFFFF"/>
                </a:solidFill>
                <a:effectLst/>
              </a:rPr>
              <a:t>Leads changes, and can sometimes be very challenging when drastic change is underway</a:t>
            </a:r>
          </a:p>
          <a:p>
            <a:pPr>
              <a:buSzPts val="1000"/>
            </a:pPr>
            <a:r>
              <a:rPr lang="en-US" sz="1800" dirty="0">
                <a:solidFill>
                  <a:srgbClr val="FFFFFF"/>
                </a:solidFill>
                <a:effectLst/>
              </a:rPr>
              <a:t>Works to bring about change through vision</a:t>
            </a:r>
          </a:p>
          <a:p>
            <a:pPr>
              <a:buSzPts val="1000"/>
            </a:pPr>
            <a:r>
              <a:rPr lang="en-US" sz="1800" dirty="0">
                <a:solidFill>
                  <a:srgbClr val="FFFFFF"/>
                </a:solidFill>
                <a:effectLst/>
              </a:rPr>
              <a:t>Creates agents of change – social justice</a:t>
            </a:r>
          </a:p>
          <a:p>
            <a:r>
              <a:rPr lang="en-US" sz="1200" dirty="0">
                <a:solidFill>
                  <a:srgbClr val="FFFFFF"/>
                </a:solidFill>
              </a:rPr>
              <a:t>Image credit: </a:t>
            </a:r>
            <a:r>
              <a:rPr lang="en-NZ" sz="1050" dirty="0">
                <a:hlinkClick r:id="rId2"/>
              </a:rPr>
              <a:t>A farm for butterflies, pupae and cocoons are suspended. Concept transformation of Butterfly - Gary </a:t>
            </a:r>
            <a:r>
              <a:rPr lang="en-NZ" sz="1050" dirty="0" err="1">
                <a:hlinkClick r:id="rId2"/>
              </a:rPr>
              <a:t>Crowl</a:t>
            </a:r>
            <a:r>
              <a:rPr lang="en-NZ" sz="1050" dirty="0">
                <a:hlinkClick r:id="rId2"/>
              </a:rPr>
              <a:t> International (gcinternational.org)</a:t>
            </a:r>
            <a:endParaRPr lang="en-US" sz="1200" dirty="0">
              <a:solidFill>
                <a:srgbClr val="FFFFFF"/>
              </a:solidFill>
            </a:endParaRPr>
          </a:p>
        </p:txBody>
      </p:sp>
      <p:pic>
        <p:nvPicPr>
          <p:cNvPr id="6" name="Content Placeholder 5">
            <a:extLst>
              <a:ext uri="{FF2B5EF4-FFF2-40B4-BE49-F238E27FC236}">
                <a16:creationId xmlns:a16="http://schemas.microsoft.com/office/drawing/2014/main" id="{7951D7C7-DB68-48D3-A7F1-CA3F2EDDCCD1}"/>
              </a:ext>
            </a:extLst>
          </p:cNvPr>
          <p:cNvPicPr>
            <a:picLocks noGrp="1" noChangeAspect="1"/>
          </p:cNvPicPr>
          <p:nvPr>
            <p:ph sz="half" idx="2"/>
          </p:nvPr>
        </p:nvPicPr>
        <p:blipFill>
          <a:blip r:embed="rId3"/>
          <a:stretch>
            <a:fillRect/>
          </a:stretch>
        </p:blipFill>
        <p:spPr>
          <a:xfrm>
            <a:off x="6096000" y="1614906"/>
            <a:ext cx="5455921" cy="3628187"/>
          </a:xfrm>
          <a:prstGeom prst="rect">
            <a:avLst/>
          </a:prstGeom>
        </p:spPr>
      </p:pic>
    </p:spTree>
    <p:extLst>
      <p:ext uri="{BB962C8B-B14F-4D97-AF65-F5344CB8AC3E}">
        <p14:creationId xmlns:p14="http://schemas.microsoft.com/office/powerpoint/2010/main" val="28110072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emplate>Integral</Template>
  <TotalTime>94</TotalTime>
  <Words>979</Words>
  <Application>Microsoft Office PowerPoint</Application>
  <PresentationFormat>Widescreen</PresentationFormat>
  <Paragraphs>72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Tw Cen MT</vt:lpstr>
      <vt:lpstr>Tw Cen MT Condensed</vt:lpstr>
      <vt:lpstr>Wingdings 3</vt:lpstr>
      <vt:lpstr>Integral</vt:lpstr>
      <vt:lpstr>EDUC6006</vt:lpstr>
      <vt:lpstr>Karakia timatanga</vt:lpstr>
      <vt:lpstr>Focus of this session</vt:lpstr>
      <vt:lpstr>The hero leader</vt:lpstr>
      <vt:lpstr>SO who is the hero leader?</vt:lpstr>
      <vt:lpstr>Reflect on this statement. IN agreement?</vt:lpstr>
      <vt:lpstr>Reflection</vt:lpstr>
      <vt:lpstr>Understanding who you are</vt:lpstr>
      <vt:lpstr>Transformational leadership</vt:lpstr>
      <vt:lpstr>Servant leadership</vt:lpstr>
      <vt:lpstr>Distributed leadership</vt:lpstr>
      <vt:lpstr>Pedagogical leadership</vt:lpstr>
      <vt:lpstr>Class korero</vt:lpstr>
      <vt:lpstr>Karakia whakamutunga</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EDUC6006</dc:title>
  <dc:creator>Galina Stebletsova</dc:creator>
  <cp:lastModifiedBy>Galina Stebletsova</cp:lastModifiedBy>
  <cp:revision>8</cp:revision>
  <dcterms:created xsi:type="dcterms:W3CDTF">2022-03-13T23:08:34Z</dcterms:created>
  <dcterms:modified xsi:type="dcterms:W3CDTF">2022-03-21T00:07:07Z</dcterms:modified>
</cp:coreProperties>
</file>