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70" r:id="rId4"/>
    <p:sldId id="271" r:id="rId5"/>
    <p:sldId id="272" r:id="rId6"/>
    <p:sldId id="257" r:id="rId7"/>
    <p:sldId id="258" r:id="rId8"/>
    <p:sldId id="266" r:id="rId9"/>
    <p:sldId id="267" r:id="rId10"/>
    <p:sldId id="259" r:id="rId11"/>
    <p:sldId id="261" r:id="rId12"/>
    <p:sldId id="262" r:id="rId13"/>
    <p:sldId id="263" r:id="rId14"/>
    <p:sldId id="273" r:id="rId15"/>
    <p:sldId id="269" r:id="rId16"/>
    <p:sldId id="26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4E038-07EB-4A2C-8F3A-BDAFB05FC456}" v="13" dt="2022-05-02T03:03:15.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ina Stebletsova" userId="95e1a5fc-2b26-4f28-8bab-eb8a42e9fb83" providerId="ADAL" clId="{0844E038-07EB-4A2C-8F3A-BDAFB05FC456}"/>
    <pc:docChg chg="undo custSel addSld delSld modSld">
      <pc:chgData name="Galina Stebletsova" userId="95e1a5fc-2b26-4f28-8bab-eb8a42e9fb83" providerId="ADAL" clId="{0844E038-07EB-4A2C-8F3A-BDAFB05FC456}" dt="2022-05-02T03:15:53.937" v="1881" actId="20577"/>
      <pc:docMkLst>
        <pc:docMk/>
      </pc:docMkLst>
      <pc:sldChg chg="addSp modSp mod setBg addAnim setClrOvrMap">
        <pc:chgData name="Galina Stebletsova" userId="95e1a5fc-2b26-4f28-8bab-eb8a42e9fb83" providerId="ADAL" clId="{0844E038-07EB-4A2C-8F3A-BDAFB05FC456}" dt="2022-05-02T02:50:03.900" v="779"/>
        <pc:sldMkLst>
          <pc:docMk/>
          <pc:sldMk cId="4158512470" sldId="256"/>
        </pc:sldMkLst>
        <pc:spChg chg="mod ord">
          <ac:chgData name="Galina Stebletsova" userId="95e1a5fc-2b26-4f28-8bab-eb8a42e9fb83" providerId="ADAL" clId="{0844E038-07EB-4A2C-8F3A-BDAFB05FC456}" dt="2022-05-02T02:50:03.898" v="777" actId="26606"/>
          <ac:spMkLst>
            <pc:docMk/>
            <pc:sldMk cId="4158512470" sldId="256"/>
            <ac:spMk id="2" creationId="{1E3EFB8F-1E49-4665-9E92-7F51ED057041}"/>
          </ac:spMkLst>
        </pc:spChg>
        <pc:spChg chg="mod">
          <ac:chgData name="Galina Stebletsova" userId="95e1a5fc-2b26-4f28-8bab-eb8a42e9fb83" providerId="ADAL" clId="{0844E038-07EB-4A2C-8F3A-BDAFB05FC456}" dt="2022-05-02T02:50:03.898" v="777" actId="26606"/>
          <ac:spMkLst>
            <pc:docMk/>
            <pc:sldMk cId="4158512470" sldId="256"/>
            <ac:spMk id="3" creationId="{934EFB62-00CD-49E4-85FF-78D92E3FC5AA}"/>
          </ac:spMkLst>
        </pc:spChg>
        <pc:spChg chg="add">
          <ac:chgData name="Galina Stebletsova" userId="95e1a5fc-2b26-4f28-8bab-eb8a42e9fb83" providerId="ADAL" clId="{0844E038-07EB-4A2C-8F3A-BDAFB05FC456}" dt="2022-05-02T02:50:03.898" v="777" actId="26606"/>
          <ac:spMkLst>
            <pc:docMk/>
            <pc:sldMk cId="4158512470" sldId="256"/>
            <ac:spMk id="8" creationId="{DE27238C-8EAF-4098-86E6-7723B7DAE601}"/>
          </ac:spMkLst>
        </pc:spChg>
        <pc:spChg chg="add">
          <ac:chgData name="Galina Stebletsova" userId="95e1a5fc-2b26-4f28-8bab-eb8a42e9fb83" providerId="ADAL" clId="{0844E038-07EB-4A2C-8F3A-BDAFB05FC456}" dt="2022-05-02T02:50:03.898" v="777" actId="26606"/>
          <ac:spMkLst>
            <pc:docMk/>
            <pc:sldMk cId="4158512470" sldId="256"/>
            <ac:spMk id="10" creationId="{992F97B1-1891-4FCC-9E5F-BA97EDB48F89}"/>
          </ac:spMkLst>
        </pc:spChg>
        <pc:spChg chg="add">
          <ac:chgData name="Galina Stebletsova" userId="95e1a5fc-2b26-4f28-8bab-eb8a42e9fb83" providerId="ADAL" clId="{0844E038-07EB-4A2C-8F3A-BDAFB05FC456}" dt="2022-05-02T02:50:03.898" v="777" actId="26606"/>
          <ac:spMkLst>
            <pc:docMk/>
            <pc:sldMk cId="4158512470" sldId="256"/>
            <ac:spMk id="12" creationId="{78C6C821-FEE1-4EB6-9590-C021440C77DE}"/>
          </ac:spMkLst>
        </pc:spChg>
        <pc:spChg chg="add">
          <ac:chgData name="Galina Stebletsova" userId="95e1a5fc-2b26-4f28-8bab-eb8a42e9fb83" providerId="ADAL" clId="{0844E038-07EB-4A2C-8F3A-BDAFB05FC456}" dt="2022-05-02T02:50:03.898" v="777" actId="26606"/>
          <ac:spMkLst>
            <pc:docMk/>
            <pc:sldMk cId="4158512470" sldId="256"/>
            <ac:spMk id="14" creationId="{B61A74B3-E247-44D4-8C48-FAE8E2056401}"/>
          </ac:spMkLst>
        </pc:spChg>
      </pc:sldChg>
      <pc:sldChg chg="addSp modSp mod setBg">
        <pc:chgData name="Galina Stebletsova" userId="95e1a5fc-2b26-4f28-8bab-eb8a42e9fb83" providerId="ADAL" clId="{0844E038-07EB-4A2C-8F3A-BDAFB05FC456}" dt="2022-05-02T02:52:33.115" v="849" actId="26606"/>
        <pc:sldMkLst>
          <pc:docMk/>
          <pc:sldMk cId="3536788214" sldId="257"/>
        </pc:sldMkLst>
        <pc:spChg chg="mod">
          <ac:chgData name="Galina Stebletsova" userId="95e1a5fc-2b26-4f28-8bab-eb8a42e9fb83" providerId="ADAL" clId="{0844E038-07EB-4A2C-8F3A-BDAFB05FC456}" dt="2022-05-02T02:52:33.115" v="849" actId="26606"/>
          <ac:spMkLst>
            <pc:docMk/>
            <pc:sldMk cId="3536788214" sldId="257"/>
            <ac:spMk id="2" creationId="{466F9DD9-FE2B-4C1F-9D69-414132779DDB}"/>
          </ac:spMkLst>
        </pc:spChg>
        <pc:spChg chg="mod">
          <ac:chgData name="Galina Stebletsova" userId="95e1a5fc-2b26-4f28-8bab-eb8a42e9fb83" providerId="ADAL" clId="{0844E038-07EB-4A2C-8F3A-BDAFB05FC456}" dt="2022-05-02T02:52:33.115" v="849" actId="26606"/>
          <ac:spMkLst>
            <pc:docMk/>
            <pc:sldMk cId="3536788214" sldId="257"/>
            <ac:spMk id="3" creationId="{C7F4D279-7A0E-45BD-9842-C1035A837BA6}"/>
          </ac:spMkLst>
        </pc:spChg>
        <pc:picChg chg="add">
          <ac:chgData name="Galina Stebletsova" userId="95e1a5fc-2b26-4f28-8bab-eb8a42e9fb83" providerId="ADAL" clId="{0844E038-07EB-4A2C-8F3A-BDAFB05FC456}" dt="2022-05-02T02:52:33.115" v="849" actId="26606"/>
          <ac:picMkLst>
            <pc:docMk/>
            <pc:sldMk cId="3536788214" sldId="257"/>
            <ac:picMk id="5" creationId="{0C2E18DE-225E-E003-6491-67B03C077B6E}"/>
          </ac:picMkLst>
        </pc:picChg>
      </pc:sldChg>
      <pc:sldChg chg="addSp modSp mod setBg">
        <pc:chgData name="Galina Stebletsova" userId="95e1a5fc-2b26-4f28-8bab-eb8a42e9fb83" providerId="ADAL" clId="{0844E038-07EB-4A2C-8F3A-BDAFB05FC456}" dt="2022-05-02T02:52:39.844" v="850" actId="26606"/>
        <pc:sldMkLst>
          <pc:docMk/>
          <pc:sldMk cId="906473378" sldId="258"/>
        </pc:sldMkLst>
        <pc:spChg chg="mod">
          <ac:chgData name="Galina Stebletsova" userId="95e1a5fc-2b26-4f28-8bab-eb8a42e9fb83" providerId="ADAL" clId="{0844E038-07EB-4A2C-8F3A-BDAFB05FC456}" dt="2022-05-02T02:52:39.844" v="850" actId="26606"/>
          <ac:spMkLst>
            <pc:docMk/>
            <pc:sldMk cId="906473378" sldId="258"/>
            <ac:spMk id="2" creationId="{601ADA02-0873-41D2-A245-C0B09C7DF416}"/>
          </ac:spMkLst>
        </pc:spChg>
        <pc:spChg chg="mod">
          <ac:chgData name="Galina Stebletsova" userId="95e1a5fc-2b26-4f28-8bab-eb8a42e9fb83" providerId="ADAL" clId="{0844E038-07EB-4A2C-8F3A-BDAFB05FC456}" dt="2022-05-02T02:52:39.844" v="850" actId="26606"/>
          <ac:spMkLst>
            <pc:docMk/>
            <pc:sldMk cId="906473378" sldId="258"/>
            <ac:spMk id="3" creationId="{5000DE8D-8050-4A91-98A5-66E977EE5678}"/>
          </ac:spMkLst>
        </pc:spChg>
        <pc:spChg chg="add">
          <ac:chgData name="Galina Stebletsova" userId="95e1a5fc-2b26-4f28-8bab-eb8a42e9fb83" providerId="ADAL" clId="{0844E038-07EB-4A2C-8F3A-BDAFB05FC456}" dt="2022-05-02T02:52:39.844" v="850" actId="26606"/>
          <ac:spMkLst>
            <pc:docMk/>
            <pc:sldMk cId="906473378" sldId="258"/>
            <ac:spMk id="8" creationId="{923E8915-D2AA-4327-A45A-972C3CA9574B}"/>
          </ac:spMkLst>
        </pc:spChg>
        <pc:spChg chg="add">
          <ac:chgData name="Galina Stebletsova" userId="95e1a5fc-2b26-4f28-8bab-eb8a42e9fb83" providerId="ADAL" clId="{0844E038-07EB-4A2C-8F3A-BDAFB05FC456}" dt="2022-05-02T02:52:39.844" v="850" actId="26606"/>
          <ac:spMkLst>
            <pc:docMk/>
            <pc:sldMk cId="906473378" sldId="258"/>
            <ac:spMk id="10" creationId="{8302FC3C-9804-4950-B721-5FD704BA6065}"/>
          </ac:spMkLst>
        </pc:spChg>
        <pc:spChg chg="add">
          <ac:chgData name="Galina Stebletsova" userId="95e1a5fc-2b26-4f28-8bab-eb8a42e9fb83" providerId="ADAL" clId="{0844E038-07EB-4A2C-8F3A-BDAFB05FC456}" dt="2022-05-02T02:52:39.844" v="850" actId="26606"/>
          <ac:spMkLst>
            <pc:docMk/>
            <pc:sldMk cId="906473378" sldId="258"/>
            <ac:spMk id="16" creationId="{F3798573-F27B-47EB-8EA4-7EE34954C2D6}"/>
          </ac:spMkLst>
        </pc:spChg>
        <pc:picChg chg="add">
          <ac:chgData name="Galina Stebletsova" userId="95e1a5fc-2b26-4f28-8bab-eb8a42e9fb83" providerId="ADAL" clId="{0844E038-07EB-4A2C-8F3A-BDAFB05FC456}" dt="2022-05-02T02:52:39.844" v="850" actId="26606"/>
          <ac:picMkLst>
            <pc:docMk/>
            <pc:sldMk cId="906473378" sldId="258"/>
            <ac:picMk id="14" creationId="{3BC6EBB2-9BDC-4075-BA6B-43A9FBF9C86C}"/>
          </ac:picMkLst>
        </pc:picChg>
        <pc:cxnChg chg="add">
          <ac:chgData name="Galina Stebletsova" userId="95e1a5fc-2b26-4f28-8bab-eb8a42e9fb83" providerId="ADAL" clId="{0844E038-07EB-4A2C-8F3A-BDAFB05FC456}" dt="2022-05-02T02:52:39.844" v="850" actId="26606"/>
          <ac:cxnSpMkLst>
            <pc:docMk/>
            <pc:sldMk cId="906473378" sldId="258"/>
            <ac:cxnSpMk id="12" creationId="{6B9695BD-ECF6-49CA-8877-8C493193C65D}"/>
          </ac:cxnSpMkLst>
        </pc:cxnChg>
      </pc:sldChg>
      <pc:sldChg chg="modSp mod setBg">
        <pc:chgData name="Galina Stebletsova" userId="95e1a5fc-2b26-4f28-8bab-eb8a42e9fb83" providerId="ADAL" clId="{0844E038-07EB-4A2C-8F3A-BDAFB05FC456}" dt="2022-05-02T02:59:21.570" v="914" actId="113"/>
        <pc:sldMkLst>
          <pc:docMk/>
          <pc:sldMk cId="763710922" sldId="259"/>
        </pc:sldMkLst>
        <pc:spChg chg="mod">
          <ac:chgData name="Galina Stebletsova" userId="95e1a5fc-2b26-4f28-8bab-eb8a42e9fb83" providerId="ADAL" clId="{0844E038-07EB-4A2C-8F3A-BDAFB05FC456}" dt="2022-05-02T02:57:34.327" v="906" actId="113"/>
          <ac:spMkLst>
            <pc:docMk/>
            <pc:sldMk cId="763710922" sldId="259"/>
            <ac:spMk id="2" creationId="{6B7E096F-6122-420E-AF5D-9697BE51FE34}"/>
          </ac:spMkLst>
        </pc:spChg>
        <pc:spChg chg="mod">
          <ac:chgData name="Galina Stebletsova" userId="95e1a5fc-2b26-4f28-8bab-eb8a42e9fb83" providerId="ADAL" clId="{0844E038-07EB-4A2C-8F3A-BDAFB05FC456}" dt="2022-05-02T02:59:21.570" v="914" actId="113"/>
          <ac:spMkLst>
            <pc:docMk/>
            <pc:sldMk cId="763710922" sldId="259"/>
            <ac:spMk id="3" creationId="{F83B3963-9BE7-4F50-81CA-C217F5D97C63}"/>
          </ac:spMkLst>
        </pc:spChg>
      </pc:sldChg>
      <pc:sldChg chg="addSp modSp mod">
        <pc:chgData name="Galina Stebletsova" userId="95e1a5fc-2b26-4f28-8bab-eb8a42e9fb83" providerId="ADAL" clId="{0844E038-07EB-4A2C-8F3A-BDAFB05FC456}" dt="2022-05-02T03:00:00.990" v="956" actId="113"/>
        <pc:sldMkLst>
          <pc:docMk/>
          <pc:sldMk cId="464457956" sldId="261"/>
        </pc:sldMkLst>
        <pc:spChg chg="mod">
          <ac:chgData name="Galina Stebletsova" userId="95e1a5fc-2b26-4f28-8bab-eb8a42e9fb83" providerId="ADAL" clId="{0844E038-07EB-4A2C-8F3A-BDAFB05FC456}" dt="2022-05-02T03:00:00.990" v="956" actId="113"/>
          <ac:spMkLst>
            <pc:docMk/>
            <pc:sldMk cId="464457956" sldId="261"/>
            <ac:spMk id="2" creationId="{44A6792D-2A3C-47B2-A9A4-ADAC223F783C}"/>
          </ac:spMkLst>
        </pc:spChg>
        <pc:spChg chg="mod">
          <ac:chgData name="Galina Stebletsova" userId="95e1a5fc-2b26-4f28-8bab-eb8a42e9fb83" providerId="ADAL" clId="{0844E038-07EB-4A2C-8F3A-BDAFB05FC456}" dt="2022-05-02T02:59:51.986" v="955" actId="20577"/>
          <ac:spMkLst>
            <pc:docMk/>
            <pc:sldMk cId="464457956" sldId="261"/>
            <ac:spMk id="3" creationId="{B047B973-2FB0-4BA6-A01C-5D7E0A78B991}"/>
          </ac:spMkLst>
        </pc:spChg>
        <pc:spChg chg="add mod">
          <ac:chgData name="Galina Stebletsova" userId="95e1a5fc-2b26-4f28-8bab-eb8a42e9fb83" providerId="ADAL" clId="{0844E038-07EB-4A2C-8F3A-BDAFB05FC456}" dt="2022-05-02T02:55:24.060" v="897" actId="571"/>
          <ac:spMkLst>
            <pc:docMk/>
            <pc:sldMk cId="464457956" sldId="261"/>
            <ac:spMk id="4" creationId="{2AC66579-558D-45CF-AC55-57461445B90A}"/>
          </ac:spMkLst>
        </pc:spChg>
        <pc:spChg chg="add mod">
          <ac:chgData name="Galina Stebletsova" userId="95e1a5fc-2b26-4f28-8bab-eb8a42e9fb83" providerId="ADAL" clId="{0844E038-07EB-4A2C-8F3A-BDAFB05FC456}" dt="2022-05-02T02:55:23.265" v="896" actId="571"/>
          <ac:spMkLst>
            <pc:docMk/>
            <pc:sldMk cId="464457956" sldId="261"/>
            <ac:spMk id="5" creationId="{ED12D800-533C-4E13-8557-BBE5CAB18A9A}"/>
          </ac:spMkLst>
        </pc:spChg>
      </pc:sldChg>
      <pc:sldChg chg="modSp mod">
        <pc:chgData name="Galina Stebletsova" userId="95e1a5fc-2b26-4f28-8bab-eb8a42e9fb83" providerId="ADAL" clId="{0844E038-07EB-4A2C-8F3A-BDAFB05FC456}" dt="2022-05-02T03:00:37.848" v="999" actId="20577"/>
        <pc:sldMkLst>
          <pc:docMk/>
          <pc:sldMk cId="2766346255" sldId="262"/>
        </pc:sldMkLst>
        <pc:spChg chg="mod">
          <ac:chgData name="Galina Stebletsova" userId="95e1a5fc-2b26-4f28-8bab-eb8a42e9fb83" providerId="ADAL" clId="{0844E038-07EB-4A2C-8F3A-BDAFB05FC456}" dt="2022-05-02T03:00:08.284" v="957" actId="113"/>
          <ac:spMkLst>
            <pc:docMk/>
            <pc:sldMk cId="2766346255" sldId="262"/>
            <ac:spMk id="2" creationId="{C56F62CC-2296-4DD5-B3F5-E881D4562F4B}"/>
          </ac:spMkLst>
        </pc:spChg>
        <pc:spChg chg="mod">
          <ac:chgData name="Galina Stebletsova" userId="95e1a5fc-2b26-4f28-8bab-eb8a42e9fb83" providerId="ADAL" clId="{0844E038-07EB-4A2C-8F3A-BDAFB05FC456}" dt="2022-05-02T03:00:37.848" v="999" actId="20577"/>
          <ac:spMkLst>
            <pc:docMk/>
            <pc:sldMk cId="2766346255" sldId="262"/>
            <ac:spMk id="3" creationId="{6F10617B-31FE-4326-867E-3197A75173EB}"/>
          </ac:spMkLst>
        </pc:spChg>
      </pc:sldChg>
      <pc:sldChg chg="addSp delSp modSp mod setBg">
        <pc:chgData name="Galina Stebletsova" userId="95e1a5fc-2b26-4f28-8bab-eb8a42e9fb83" providerId="ADAL" clId="{0844E038-07EB-4A2C-8F3A-BDAFB05FC456}" dt="2022-05-02T03:03:57.968" v="1012" actId="255"/>
        <pc:sldMkLst>
          <pc:docMk/>
          <pc:sldMk cId="3395506595" sldId="263"/>
        </pc:sldMkLst>
        <pc:spChg chg="mod">
          <ac:chgData name="Galina Stebletsova" userId="95e1a5fc-2b26-4f28-8bab-eb8a42e9fb83" providerId="ADAL" clId="{0844E038-07EB-4A2C-8F3A-BDAFB05FC456}" dt="2022-05-02T03:01:43.780" v="1004" actId="26606"/>
          <ac:spMkLst>
            <pc:docMk/>
            <pc:sldMk cId="3395506595" sldId="263"/>
            <ac:spMk id="2" creationId="{03B124BF-5E25-49AE-9951-65C0AF133471}"/>
          </ac:spMkLst>
        </pc:spChg>
        <pc:spChg chg="mod ord">
          <ac:chgData name="Galina Stebletsova" userId="95e1a5fc-2b26-4f28-8bab-eb8a42e9fb83" providerId="ADAL" clId="{0844E038-07EB-4A2C-8F3A-BDAFB05FC456}" dt="2022-05-02T03:03:57.968" v="1012" actId="255"/>
          <ac:spMkLst>
            <pc:docMk/>
            <pc:sldMk cId="3395506595" sldId="263"/>
            <ac:spMk id="3" creationId="{DB3B6AFE-A092-40AE-865E-721C2E2961D4}"/>
          </ac:spMkLst>
        </pc:spChg>
        <pc:spChg chg="add del">
          <ac:chgData name="Galina Stebletsova" userId="95e1a5fc-2b26-4f28-8bab-eb8a42e9fb83" providerId="ADAL" clId="{0844E038-07EB-4A2C-8F3A-BDAFB05FC456}" dt="2022-05-02T03:01:43.780" v="1004" actId="26606"/>
          <ac:spMkLst>
            <pc:docMk/>
            <pc:sldMk cId="3395506595" sldId="263"/>
            <ac:spMk id="10" creationId="{C8A3C342-1D03-412F-8DD3-BF519E8E0AE9}"/>
          </ac:spMkLst>
        </pc:spChg>
        <pc:spChg chg="add del">
          <ac:chgData name="Galina Stebletsova" userId="95e1a5fc-2b26-4f28-8bab-eb8a42e9fb83" providerId="ADAL" clId="{0844E038-07EB-4A2C-8F3A-BDAFB05FC456}" dt="2022-05-02T03:01:43.780" v="1004" actId="26606"/>
          <ac:spMkLst>
            <pc:docMk/>
            <pc:sldMk cId="3395506595" sldId="263"/>
            <ac:spMk id="12" creationId="{81CC9B02-E087-4350-AEBD-2C3CF001AF01}"/>
          </ac:spMkLst>
        </pc:spChg>
        <pc:spChg chg="add">
          <ac:chgData name="Galina Stebletsova" userId="95e1a5fc-2b26-4f28-8bab-eb8a42e9fb83" providerId="ADAL" clId="{0844E038-07EB-4A2C-8F3A-BDAFB05FC456}" dt="2022-05-02T03:01:43.780" v="1004" actId="26606"/>
          <ac:spMkLst>
            <pc:docMk/>
            <pc:sldMk cId="3395506595" sldId="263"/>
            <ac:spMk id="17" creationId="{C8A3C342-1D03-412F-8DD3-BF519E8E0AE9}"/>
          </ac:spMkLst>
        </pc:spChg>
        <pc:spChg chg="add">
          <ac:chgData name="Galina Stebletsova" userId="95e1a5fc-2b26-4f28-8bab-eb8a42e9fb83" providerId="ADAL" clId="{0844E038-07EB-4A2C-8F3A-BDAFB05FC456}" dt="2022-05-02T03:01:43.780" v="1004" actId="26606"/>
          <ac:spMkLst>
            <pc:docMk/>
            <pc:sldMk cId="3395506595" sldId="263"/>
            <ac:spMk id="19" creationId="{81CC9B02-E087-4350-AEBD-2C3CF001AF01}"/>
          </ac:spMkLst>
        </pc:spChg>
        <pc:spChg chg="add">
          <ac:chgData name="Galina Stebletsova" userId="95e1a5fc-2b26-4f28-8bab-eb8a42e9fb83" providerId="ADAL" clId="{0844E038-07EB-4A2C-8F3A-BDAFB05FC456}" dt="2022-05-02T03:01:43.780" v="1004" actId="26606"/>
          <ac:spMkLst>
            <pc:docMk/>
            <pc:sldMk cId="3395506595" sldId="263"/>
            <ac:spMk id="21" creationId="{D6F18ACE-6E82-4ADC-8A2F-A1771B309B16}"/>
          </ac:spMkLst>
        </pc:spChg>
        <pc:picChg chg="add mod">
          <ac:chgData name="Galina Stebletsova" userId="95e1a5fc-2b26-4f28-8bab-eb8a42e9fb83" providerId="ADAL" clId="{0844E038-07EB-4A2C-8F3A-BDAFB05FC456}" dt="2022-05-02T03:01:43.780" v="1004" actId="26606"/>
          <ac:picMkLst>
            <pc:docMk/>
            <pc:sldMk cId="3395506595" sldId="263"/>
            <ac:picMk id="5" creationId="{5E8A7475-D8C2-4A01-B1DE-D46011376599}"/>
          </ac:picMkLst>
        </pc:picChg>
      </pc:sldChg>
      <pc:sldChg chg="addSp modSp mod setBg">
        <pc:chgData name="Galina Stebletsova" userId="95e1a5fc-2b26-4f28-8bab-eb8a42e9fb83" providerId="ADAL" clId="{0844E038-07EB-4A2C-8F3A-BDAFB05FC456}" dt="2022-05-02T03:03:20.623" v="1009" actId="26606"/>
        <pc:sldMkLst>
          <pc:docMk/>
          <pc:sldMk cId="3236474443" sldId="264"/>
        </pc:sldMkLst>
        <pc:spChg chg="mod">
          <ac:chgData name="Galina Stebletsova" userId="95e1a5fc-2b26-4f28-8bab-eb8a42e9fb83" providerId="ADAL" clId="{0844E038-07EB-4A2C-8F3A-BDAFB05FC456}" dt="2022-05-02T03:03:20.623" v="1009" actId="26606"/>
          <ac:spMkLst>
            <pc:docMk/>
            <pc:sldMk cId="3236474443" sldId="264"/>
            <ac:spMk id="2" creationId="{4DAA2706-09A8-43A3-AB63-B0D3877F2500}"/>
          </ac:spMkLst>
        </pc:spChg>
        <pc:spChg chg="mod">
          <ac:chgData name="Galina Stebletsova" userId="95e1a5fc-2b26-4f28-8bab-eb8a42e9fb83" providerId="ADAL" clId="{0844E038-07EB-4A2C-8F3A-BDAFB05FC456}" dt="2022-05-02T03:03:20.623" v="1009" actId="26606"/>
          <ac:spMkLst>
            <pc:docMk/>
            <pc:sldMk cId="3236474443" sldId="264"/>
            <ac:spMk id="3" creationId="{4F53E707-C1B5-4714-90EE-B5A0622027B2}"/>
          </ac:spMkLst>
        </pc:spChg>
        <pc:spChg chg="add">
          <ac:chgData name="Galina Stebletsova" userId="95e1a5fc-2b26-4f28-8bab-eb8a42e9fb83" providerId="ADAL" clId="{0844E038-07EB-4A2C-8F3A-BDAFB05FC456}" dt="2022-05-02T03:03:20.623" v="1009" actId="26606"/>
          <ac:spMkLst>
            <pc:docMk/>
            <pc:sldMk cId="3236474443" sldId="264"/>
            <ac:spMk id="10" creationId="{C8A3C342-1D03-412F-8DD3-BF519E8E0AE9}"/>
          </ac:spMkLst>
        </pc:spChg>
        <pc:spChg chg="add">
          <ac:chgData name="Galina Stebletsova" userId="95e1a5fc-2b26-4f28-8bab-eb8a42e9fb83" providerId="ADAL" clId="{0844E038-07EB-4A2C-8F3A-BDAFB05FC456}" dt="2022-05-02T03:03:20.623" v="1009" actId="26606"/>
          <ac:spMkLst>
            <pc:docMk/>
            <pc:sldMk cId="3236474443" sldId="264"/>
            <ac:spMk id="12" creationId="{81CC9B02-E087-4350-AEBD-2C3CF001AF01}"/>
          </ac:spMkLst>
        </pc:spChg>
        <pc:picChg chg="add mod">
          <ac:chgData name="Galina Stebletsova" userId="95e1a5fc-2b26-4f28-8bab-eb8a42e9fb83" providerId="ADAL" clId="{0844E038-07EB-4A2C-8F3A-BDAFB05FC456}" dt="2022-05-02T03:03:20.623" v="1009" actId="26606"/>
          <ac:picMkLst>
            <pc:docMk/>
            <pc:sldMk cId="3236474443" sldId="264"/>
            <ac:picMk id="5" creationId="{E2F35364-D125-4E76-9C7D-3917124F18BF}"/>
          </ac:picMkLst>
        </pc:picChg>
      </pc:sldChg>
      <pc:sldChg chg="del">
        <pc:chgData name="Galina Stebletsova" userId="95e1a5fc-2b26-4f28-8bab-eb8a42e9fb83" providerId="ADAL" clId="{0844E038-07EB-4A2C-8F3A-BDAFB05FC456}" dt="2022-05-02T02:49:47.214" v="769" actId="47"/>
        <pc:sldMkLst>
          <pc:docMk/>
          <pc:sldMk cId="272932727" sldId="265"/>
        </pc:sldMkLst>
      </pc:sldChg>
      <pc:sldChg chg="modSp mod">
        <pc:chgData name="Galina Stebletsova" userId="95e1a5fc-2b26-4f28-8bab-eb8a42e9fb83" providerId="ADAL" clId="{0844E038-07EB-4A2C-8F3A-BDAFB05FC456}" dt="2022-05-02T02:57:11.699" v="904" actId="20577"/>
        <pc:sldMkLst>
          <pc:docMk/>
          <pc:sldMk cId="780365015" sldId="266"/>
        </pc:sldMkLst>
        <pc:spChg chg="mod">
          <ac:chgData name="Galina Stebletsova" userId="95e1a5fc-2b26-4f28-8bab-eb8a42e9fb83" providerId="ADAL" clId="{0844E038-07EB-4A2C-8F3A-BDAFB05FC456}" dt="2022-05-02T02:57:02.058" v="903" actId="113"/>
          <ac:spMkLst>
            <pc:docMk/>
            <pc:sldMk cId="780365015" sldId="266"/>
            <ac:spMk id="2" creationId="{978D96E8-ABE1-4B94-A320-BCA5A032C920}"/>
          </ac:spMkLst>
        </pc:spChg>
        <pc:spChg chg="mod">
          <ac:chgData name="Galina Stebletsova" userId="95e1a5fc-2b26-4f28-8bab-eb8a42e9fb83" providerId="ADAL" clId="{0844E038-07EB-4A2C-8F3A-BDAFB05FC456}" dt="2022-05-02T02:57:11.699" v="904" actId="20577"/>
          <ac:spMkLst>
            <pc:docMk/>
            <pc:sldMk cId="780365015" sldId="266"/>
            <ac:spMk id="3" creationId="{F9CA93BF-6800-4C2F-B9F1-A3258E1A834D}"/>
          </ac:spMkLst>
        </pc:spChg>
      </pc:sldChg>
      <pc:sldChg chg="modSp mod">
        <pc:chgData name="Galina Stebletsova" userId="95e1a5fc-2b26-4f28-8bab-eb8a42e9fb83" providerId="ADAL" clId="{0844E038-07EB-4A2C-8F3A-BDAFB05FC456}" dt="2022-05-02T02:57:20.977" v="905" actId="113"/>
        <pc:sldMkLst>
          <pc:docMk/>
          <pc:sldMk cId="1824305042" sldId="267"/>
        </pc:sldMkLst>
        <pc:spChg chg="mod">
          <ac:chgData name="Galina Stebletsova" userId="95e1a5fc-2b26-4f28-8bab-eb8a42e9fb83" providerId="ADAL" clId="{0844E038-07EB-4A2C-8F3A-BDAFB05FC456}" dt="2022-05-02T02:57:20.977" v="905" actId="113"/>
          <ac:spMkLst>
            <pc:docMk/>
            <pc:sldMk cId="1824305042" sldId="267"/>
            <ac:spMk id="2" creationId="{CEE93650-E98D-4BE5-8EEA-C87EEC9A3BF7}"/>
          </ac:spMkLst>
        </pc:spChg>
        <pc:spChg chg="mod">
          <ac:chgData name="Galina Stebletsova" userId="95e1a5fc-2b26-4f28-8bab-eb8a42e9fb83" providerId="ADAL" clId="{0844E038-07EB-4A2C-8F3A-BDAFB05FC456}" dt="2022-05-02T02:49:53.356" v="773" actId="27636"/>
          <ac:spMkLst>
            <pc:docMk/>
            <pc:sldMk cId="1824305042" sldId="267"/>
            <ac:spMk id="3" creationId="{361A0F1D-6152-4275-8B7A-E7A837B47BBF}"/>
          </ac:spMkLst>
        </pc:spChg>
      </pc:sldChg>
      <pc:sldChg chg="addSp modSp new mod setBg">
        <pc:chgData name="Galina Stebletsova" userId="95e1a5fc-2b26-4f28-8bab-eb8a42e9fb83" providerId="ADAL" clId="{0844E038-07EB-4A2C-8F3A-BDAFB05FC456}" dt="2022-05-02T02:50:46.057" v="781" actId="26606"/>
        <pc:sldMkLst>
          <pc:docMk/>
          <pc:sldMk cId="1724040301" sldId="268"/>
        </pc:sldMkLst>
        <pc:spChg chg="mod">
          <ac:chgData name="Galina Stebletsova" userId="95e1a5fc-2b26-4f28-8bab-eb8a42e9fb83" providerId="ADAL" clId="{0844E038-07EB-4A2C-8F3A-BDAFB05FC456}" dt="2022-05-02T02:50:46.057" v="781" actId="26606"/>
          <ac:spMkLst>
            <pc:docMk/>
            <pc:sldMk cId="1724040301" sldId="268"/>
            <ac:spMk id="2" creationId="{AD301BA1-C236-4DB8-86DC-B00D7EA0099A}"/>
          </ac:spMkLst>
        </pc:spChg>
        <pc:spChg chg="mod ord">
          <ac:chgData name="Galina Stebletsova" userId="95e1a5fc-2b26-4f28-8bab-eb8a42e9fb83" providerId="ADAL" clId="{0844E038-07EB-4A2C-8F3A-BDAFB05FC456}" dt="2022-05-02T02:50:46.057" v="781" actId="26606"/>
          <ac:spMkLst>
            <pc:docMk/>
            <pc:sldMk cId="1724040301" sldId="268"/>
            <ac:spMk id="3" creationId="{40C7BC88-7968-402B-B583-6BB16D0E4839}"/>
          </ac:spMkLst>
        </pc:spChg>
        <pc:spChg chg="add">
          <ac:chgData name="Galina Stebletsova" userId="95e1a5fc-2b26-4f28-8bab-eb8a42e9fb83" providerId="ADAL" clId="{0844E038-07EB-4A2C-8F3A-BDAFB05FC456}" dt="2022-05-02T02:50:46.057" v="781" actId="26606"/>
          <ac:spMkLst>
            <pc:docMk/>
            <pc:sldMk cId="1724040301" sldId="268"/>
            <ac:spMk id="10" creationId="{C8A3C342-1D03-412F-8DD3-BF519E8E0AE9}"/>
          </ac:spMkLst>
        </pc:spChg>
        <pc:spChg chg="add">
          <ac:chgData name="Galina Stebletsova" userId="95e1a5fc-2b26-4f28-8bab-eb8a42e9fb83" providerId="ADAL" clId="{0844E038-07EB-4A2C-8F3A-BDAFB05FC456}" dt="2022-05-02T02:50:46.057" v="781" actId="26606"/>
          <ac:spMkLst>
            <pc:docMk/>
            <pc:sldMk cId="1724040301" sldId="268"/>
            <ac:spMk id="12" creationId="{81CC9B02-E087-4350-AEBD-2C3CF001AF01}"/>
          </ac:spMkLst>
        </pc:spChg>
        <pc:spChg chg="add">
          <ac:chgData name="Galina Stebletsova" userId="95e1a5fc-2b26-4f28-8bab-eb8a42e9fb83" providerId="ADAL" clId="{0844E038-07EB-4A2C-8F3A-BDAFB05FC456}" dt="2022-05-02T02:50:46.057" v="781" actId="26606"/>
          <ac:spMkLst>
            <pc:docMk/>
            <pc:sldMk cId="1724040301" sldId="268"/>
            <ac:spMk id="14" creationId="{D6F18ACE-6E82-4ADC-8A2F-A1771B309B16}"/>
          </ac:spMkLst>
        </pc:spChg>
        <pc:picChg chg="add mod">
          <ac:chgData name="Galina Stebletsova" userId="95e1a5fc-2b26-4f28-8bab-eb8a42e9fb83" providerId="ADAL" clId="{0844E038-07EB-4A2C-8F3A-BDAFB05FC456}" dt="2022-05-02T02:50:46.057" v="781" actId="26606"/>
          <ac:picMkLst>
            <pc:docMk/>
            <pc:sldMk cId="1724040301" sldId="268"/>
            <ac:picMk id="5" creationId="{AED4A215-8647-48AD-8BC3-A6D54BD06818}"/>
          </ac:picMkLst>
        </pc:picChg>
      </pc:sldChg>
      <pc:sldChg chg="addSp delSp modSp new mod">
        <pc:chgData name="Galina Stebletsova" userId="95e1a5fc-2b26-4f28-8bab-eb8a42e9fb83" providerId="ADAL" clId="{0844E038-07EB-4A2C-8F3A-BDAFB05FC456}" dt="2022-05-02T03:02:40.266" v="1007" actId="122"/>
        <pc:sldMkLst>
          <pc:docMk/>
          <pc:sldMk cId="1092314024" sldId="269"/>
        </pc:sldMkLst>
        <pc:spChg chg="mod">
          <ac:chgData name="Galina Stebletsova" userId="95e1a5fc-2b26-4f28-8bab-eb8a42e9fb83" providerId="ADAL" clId="{0844E038-07EB-4A2C-8F3A-BDAFB05FC456}" dt="2022-05-02T03:02:40.266" v="1007" actId="122"/>
          <ac:spMkLst>
            <pc:docMk/>
            <pc:sldMk cId="1092314024" sldId="269"/>
            <ac:spMk id="2" creationId="{17DDB801-2CCE-4C36-839E-9D3E82567742}"/>
          </ac:spMkLst>
        </pc:spChg>
        <pc:spChg chg="del mod">
          <ac:chgData name="Galina Stebletsova" userId="95e1a5fc-2b26-4f28-8bab-eb8a42e9fb83" providerId="ADAL" clId="{0844E038-07EB-4A2C-8F3A-BDAFB05FC456}" dt="2022-05-02T03:02:26.369" v="1005" actId="931"/>
          <ac:spMkLst>
            <pc:docMk/>
            <pc:sldMk cId="1092314024" sldId="269"/>
            <ac:spMk id="3" creationId="{2AD6E28A-6699-428F-B221-47BF6E20032C}"/>
          </ac:spMkLst>
        </pc:spChg>
        <pc:picChg chg="add mod">
          <ac:chgData name="Galina Stebletsova" userId="95e1a5fc-2b26-4f28-8bab-eb8a42e9fb83" providerId="ADAL" clId="{0844E038-07EB-4A2C-8F3A-BDAFB05FC456}" dt="2022-05-02T03:02:26.369" v="1005" actId="931"/>
          <ac:picMkLst>
            <pc:docMk/>
            <pc:sldMk cId="1092314024" sldId="269"/>
            <ac:picMk id="5" creationId="{F9A0643D-F1D5-4ABD-A6AB-F60C440645F9}"/>
          </ac:picMkLst>
        </pc:picChg>
      </pc:sldChg>
      <pc:sldChg chg="addSp modSp new mod setBg">
        <pc:chgData name="Galina Stebletsova" userId="95e1a5fc-2b26-4f28-8bab-eb8a42e9fb83" providerId="ADAL" clId="{0844E038-07EB-4A2C-8F3A-BDAFB05FC456}" dt="2022-05-02T02:51:08.564" v="782" actId="26606"/>
        <pc:sldMkLst>
          <pc:docMk/>
          <pc:sldMk cId="113385906" sldId="270"/>
        </pc:sldMkLst>
        <pc:spChg chg="mod">
          <ac:chgData name="Galina Stebletsova" userId="95e1a5fc-2b26-4f28-8bab-eb8a42e9fb83" providerId="ADAL" clId="{0844E038-07EB-4A2C-8F3A-BDAFB05FC456}" dt="2022-05-02T02:51:08.564" v="782" actId="26606"/>
          <ac:spMkLst>
            <pc:docMk/>
            <pc:sldMk cId="113385906" sldId="270"/>
            <ac:spMk id="2" creationId="{B18B1228-840E-4699-B409-AA385F4AAC70}"/>
          </ac:spMkLst>
        </pc:spChg>
        <pc:spChg chg="mod">
          <ac:chgData name="Galina Stebletsova" userId="95e1a5fc-2b26-4f28-8bab-eb8a42e9fb83" providerId="ADAL" clId="{0844E038-07EB-4A2C-8F3A-BDAFB05FC456}" dt="2022-05-02T02:51:08.564" v="782" actId="26606"/>
          <ac:spMkLst>
            <pc:docMk/>
            <pc:sldMk cId="113385906" sldId="270"/>
            <ac:spMk id="3" creationId="{D0126916-7BD2-4401-B6C2-DB094FCC94A6}"/>
          </ac:spMkLst>
        </pc:spChg>
        <pc:spChg chg="add">
          <ac:chgData name="Galina Stebletsova" userId="95e1a5fc-2b26-4f28-8bab-eb8a42e9fb83" providerId="ADAL" clId="{0844E038-07EB-4A2C-8F3A-BDAFB05FC456}" dt="2022-05-02T02:51:08.564" v="782" actId="26606"/>
          <ac:spMkLst>
            <pc:docMk/>
            <pc:sldMk cId="113385906" sldId="270"/>
            <ac:spMk id="8" creationId="{923E8915-D2AA-4327-A45A-972C3CA9574B}"/>
          </ac:spMkLst>
        </pc:spChg>
        <pc:spChg chg="add">
          <ac:chgData name="Galina Stebletsova" userId="95e1a5fc-2b26-4f28-8bab-eb8a42e9fb83" providerId="ADAL" clId="{0844E038-07EB-4A2C-8F3A-BDAFB05FC456}" dt="2022-05-02T02:51:08.564" v="782" actId="26606"/>
          <ac:spMkLst>
            <pc:docMk/>
            <pc:sldMk cId="113385906" sldId="270"/>
            <ac:spMk id="10" creationId="{8302FC3C-9804-4950-B721-5FD704BA6065}"/>
          </ac:spMkLst>
        </pc:spChg>
        <pc:spChg chg="add">
          <ac:chgData name="Galina Stebletsova" userId="95e1a5fc-2b26-4f28-8bab-eb8a42e9fb83" providerId="ADAL" clId="{0844E038-07EB-4A2C-8F3A-BDAFB05FC456}" dt="2022-05-02T02:51:08.564" v="782" actId="26606"/>
          <ac:spMkLst>
            <pc:docMk/>
            <pc:sldMk cId="113385906" sldId="270"/>
            <ac:spMk id="16" creationId="{F3798573-F27B-47EB-8EA4-7EE34954C2D6}"/>
          </ac:spMkLst>
        </pc:spChg>
        <pc:picChg chg="add">
          <ac:chgData name="Galina Stebletsova" userId="95e1a5fc-2b26-4f28-8bab-eb8a42e9fb83" providerId="ADAL" clId="{0844E038-07EB-4A2C-8F3A-BDAFB05FC456}" dt="2022-05-02T02:51:08.564" v="782" actId="26606"/>
          <ac:picMkLst>
            <pc:docMk/>
            <pc:sldMk cId="113385906" sldId="270"/>
            <ac:picMk id="14" creationId="{3BC6EBB2-9BDC-4075-BA6B-43A9FBF9C86C}"/>
          </ac:picMkLst>
        </pc:picChg>
        <pc:cxnChg chg="add">
          <ac:chgData name="Galina Stebletsova" userId="95e1a5fc-2b26-4f28-8bab-eb8a42e9fb83" providerId="ADAL" clId="{0844E038-07EB-4A2C-8F3A-BDAFB05FC456}" dt="2022-05-02T02:51:08.564" v="782" actId="26606"/>
          <ac:cxnSpMkLst>
            <pc:docMk/>
            <pc:sldMk cId="113385906" sldId="270"/>
            <ac:cxnSpMk id="12" creationId="{6B9695BD-ECF6-49CA-8877-8C493193C65D}"/>
          </ac:cxnSpMkLst>
        </pc:cxnChg>
      </pc:sldChg>
      <pc:sldChg chg="modSp new mod">
        <pc:chgData name="Galina Stebletsova" userId="95e1a5fc-2b26-4f28-8bab-eb8a42e9fb83" providerId="ADAL" clId="{0844E038-07EB-4A2C-8F3A-BDAFB05FC456}" dt="2022-05-02T02:51:39.780" v="846" actId="20577"/>
        <pc:sldMkLst>
          <pc:docMk/>
          <pc:sldMk cId="823592465" sldId="271"/>
        </pc:sldMkLst>
        <pc:spChg chg="mod">
          <ac:chgData name="Galina Stebletsova" userId="95e1a5fc-2b26-4f28-8bab-eb8a42e9fb83" providerId="ADAL" clId="{0844E038-07EB-4A2C-8F3A-BDAFB05FC456}" dt="2022-05-02T02:49:52.959" v="770"/>
          <ac:spMkLst>
            <pc:docMk/>
            <pc:sldMk cId="823592465" sldId="271"/>
            <ac:spMk id="2" creationId="{11F8217F-D13B-48DF-945A-9F112340BEAC}"/>
          </ac:spMkLst>
        </pc:spChg>
        <pc:spChg chg="mod">
          <ac:chgData name="Galina Stebletsova" userId="95e1a5fc-2b26-4f28-8bab-eb8a42e9fb83" providerId="ADAL" clId="{0844E038-07EB-4A2C-8F3A-BDAFB05FC456}" dt="2022-05-02T02:51:39.780" v="846" actId="20577"/>
          <ac:spMkLst>
            <pc:docMk/>
            <pc:sldMk cId="823592465" sldId="271"/>
            <ac:spMk id="3" creationId="{7106C8BB-1D74-4978-B0C0-8A4E1D19FEFA}"/>
          </ac:spMkLst>
        </pc:spChg>
      </pc:sldChg>
      <pc:sldChg chg="addSp modSp new mod setBg">
        <pc:chgData name="Galina Stebletsova" userId="95e1a5fc-2b26-4f28-8bab-eb8a42e9fb83" providerId="ADAL" clId="{0844E038-07EB-4A2C-8F3A-BDAFB05FC456}" dt="2022-05-02T02:52:19.645" v="848" actId="26606"/>
        <pc:sldMkLst>
          <pc:docMk/>
          <pc:sldMk cId="644708377" sldId="272"/>
        </pc:sldMkLst>
        <pc:spChg chg="mod">
          <ac:chgData name="Galina Stebletsova" userId="95e1a5fc-2b26-4f28-8bab-eb8a42e9fb83" providerId="ADAL" clId="{0844E038-07EB-4A2C-8F3A-BDAFB05FC456}" dt="2022-05-02T02:52:19.645" v="848" actId="26606"/>
          <ac:spMkLst>
            <pc:docMk/>
            <pc:sldMk cId="644708377" sldId="272"/>
            <ac:spMk id="2" creationId="{EFAD19B3-7FF3-40A2-B0E5-C88D51EC8DE1}"/>
          </ac:spMkLst>
        </pc:spChg>
        <pc:spChg chg="mod ord">
          <ac:chgData name="Galina Stebletsova" userId="95e1a5fc-2b26-4f28-8bab-eb8a42e9fb83" providerId="ADAL" clId="{0844E038-07EB-4A2C-8F3A-BDAFB05FC456}" dt="2022-05-02T02:52:19.645" v="848" actId="26606"/>
          <ac:spMkLst>
            <pc:docMk/>
            <pc:sldMk cId="644708377" sldId="272"/>
            <ac:spMk id="3" creationId="{9693A560-831F-4B9D-A18F-258850F3E960}"/>
          </ac:spMkLst>
        </pc:spChg>
        <pc:spChg chg="add">
          <ac:chgData name="Galina Stebletsova" userId="95e1a5fc-2b26-4f28-8bab-eb8a42e9fb83" providerId="ADAL" clId="{0844E038-07EB-4A2C-8F3A-BDAFB05FC456}" dt="2022-05-02T02:52:19.645" v="848" actId="26606"/>
          <ac:spMkLst>
            <pc:docMk/>
            <pc:sldMk cId="644708377" sldId="272"/>
            <ac:spMk id="10" creationId="{A93A089E-0A16-452C-B341-0F769780D262}"/>
          </ac:spMkLst>
        </pc:spChg>
        <pc:picChg chg="add mod">
          <ac:chgData name="Galina Stebletsova" userId="95e1a5fc-2b26-4f28-8bab-eb8a42e9fb83" providerId="ADAL" clId="{0844E038-07EB-4A2C-8F3A-BDAFB05FC456}" dt="2022-05-02T02:52:19.645" v="848" actId="26606"/>
          <ac:picMkLst>
            <pc:docMk/>
            <pc:sldMk cId="644708377" sldId="272"/>
            <ac:picMk id="5" creationId="{43550056-5211-4F59-84F9-DD780C780987}"/>
          </ac:picMkLst>
        </pc:picChg>
      </pc:sldChg>
      <pc:sldChg chg="addSp delSp modSp new del mod setBg setClrOvrMap">
        <pc:chgData name="Galina Stebletsova" userId="95e1a5fc-2b26-4f28-8bab-eb8a42e9fb83" providerId="ADAL" clId="{0844E038-07EB-4A2C-8F3A-BDAFB05FC456}" dt="2022-05-02T03:13:49.358" v="1485" actId="47"/>
        <pc:sldMkLst>
          <pc:docMk/>
          <pc:sldMk cId="2348028150" sldId="273"/>
        </pc:sldMkLst>
        <pc:spChg chg="mod">
          <ac:chgData name="Galina Stebletsova" userId="95e1a5fc-2b26-4f28-8bab-eb8a42e9fb83" providerId="ADAL" clId="{0844E038-07EB-4A2C-8F3A-BDAFB05FC456}" dt="2022-05-02T03:10:34.279" v="1484" actId="20577"/>
          <ac:spMkLst>
            <pc:docMk/>
            <pc:sldMk cId="2348028150" sldId="273"/>
            <ac:spMk id="2" creationId="{86B3D57A-512C-4BC5-999C-FEDBE0E04523}"/>
          </ac:spMkLst>
        </pc:spChg>
        <pc:spChg chg="mod">
          <ac:chgData name="Galina Stebletsova" userId="95e1a5fc-2b26-4f28-8bab-eb8a42e9fb83" providerId="ADAL" clId="{0844E038-07EB-4A2C-8F3A-BDAFB05FC456}" dt="2022-05-02T03:09:59.518" v="1429" actId="20577"/>
          <ac:spMkLst>
            <pc:docMk/>
            <pc:sldMk cId="2348028150" sldId="273"/>
            <ac:spMk id="3" creationId="{9AFE335D-70B4-4658-97A0-5E3CD6261277}"/>
          </ac:spMkLst>
        </pc:spChg>
        <pc:spChg chg="add del">
          <ac:chgData name="Galina Stebletsova" userId="95e1a5fc-2b26-4f28-8bab-eb8a42e9fb83" providerId="ADAL" clId="{0844E038-07EB-4A2C-8F3A-BDAFB05FC456}" dt="2022-05-02T03:07:28.263" v="1213" actId="26606"/>
          <ac:spMkLst>
            <pc:docMk/>
            <pc:sldMk cId="2348028150" sldId="273"/>
            <ac:spMk id="8" creationId="{052BEFF1-896C-45B1-B02C-96A6A1BC389A}"/>
          </ac:spMkLst>
        </pc:spChg>
        <pc:spChg chg="add del">
          <ac:chgData name="Galina Stebletsova" userId="95e1a5fc-2b26-4f28-8bab-eb8a42e9fb83" providerId="ADAL" clId="{0844E038-07EB-4A2C-8F3A-BDAFB05FC456}" dt="2022-05-02T03:07:28.263" v="1213" actId="26606"/>
          <ac:spMkLst>
            <pc:docMk/>
            <pc:sldMk cId="2348028150" sldId="273"/>
            <ac:spMk id="10" creationId="{BB237A14-61B1-4C00-A670-5D8D68A8668E}"/>
          </ac:spMkLst>
        </pc:spChg>
        <pc:spChg chg="add del">
          <ac:chgData name="Galina Stebletsova" userId="95e1a5fc-2b26-4f28-8bab-eb8a42e9fb83" providerId="ADAL" clId="{0844E038-07EB-4A2C-8F3A-BDAFB05FC456}" dt="2022-05-02T03:07:28.263" v="1213" actId="26606"/>
          <ac:spMkLst>
            <pc:docMk/>
            <pc:sldMk cId="2348028150" sldId="273"/>
            <ac:spMk id="12" creationId="{8598F259-6F54-47A3-8D13-1603D786A328}"/>
          </ac:spMkLst>
        </pc:spChg>
        <pc:spChg chg="add del">
          <ac:chgData name="Galina Stebletsova" userId="95e1a5fc-2b26-4f28-8bab-eb8a42e9fb83" providerId="ADAL" clId="{0844E038-07EB-4A2C-8F3A-BDAFB05FC456}" dt="2022-05-02T03:07:28.263" v="1213" actId="26606"/>
          <ac:spMkLst>
            <pc:docMk/>
            <pc:sldMk cId="2348028150" sldId="273"/>
            <ac:spMk id="14" creationId="{0BA768A8-4FED-4ED8-9E46-6BE72188ECD2}"/>
          </ac:spMkLst>
        </pc:spChg>
        <pc:spChg chg="add del">
          <ac:chgData name="Galina Stebletsova" userId="95e1a5fc-2b26-4f28-8bab-eb8a42e9fb83" providerId="ADAL" clId="{0844E038-07EB-4A2C-8F3A-BDAFB05FC456}" dt="2022-05-02T03:07:33.468" v="1215" actId="26606"/>
          <ac:spMkLst>
            <pc:docMk/>
            <pc:sldMk cId="2348028150" sldId="273"/>
            <ac:spMk id="16" creationId="{F3798573-F27B-47EB-8EA4-7EE34954C2D6}"/>
          </ac:spMkLst>
        </pc:spChg>
        <pc:spChg chg="add del">
          <ac:chgData name="Galina Stebletsova" userId="95e1a5fc-2b26-4f28-8bab-eb8a42e9fb83" providerId="ADAL" clId="{0844E038-07EB-4A2C-8F3A-BDAFB05FC456}" dt="2022-05-02T03:07:33.468" v="1215" actId="26606"/>
          <ac:spMkLst>
            <pc:docMk/>
            <pc:sldMk cId="2348028150" sldId="273"/>
            <ac:spMk id="17" creationId="{923E8915-D2AA-4327-A45A-972C3CA9574B}"/>
          </ac:spMkLst>
        </pc:spChg>
        <pc:spChg chg="add del">
          <ac:chgData name="Galina Stebletsova" userId="95e1a5fc-2b26-4f28-8bab-eb8a42e9fb83" providerId="ADAL" clId="{0844E038-07EB-4A2C-8F3A-BDAFB05FC456}" dt="2022-05-02T03:07:33.468" v="1215" actId="26606"/>
          <ac:spMkLst>
            <pc:docMk/>
            <pc:sldMk cId="2348028150" sldId="273"/>
            <ac:spMk id="18" creationId="{8302FC3C-9804-4950-B721-5FD704BA6065}"/>
          </ac:spMkLst>
        </pc:spChg>
        <pc:spChg chg="add">
          <ac:chgData name="Galina Stebletsova" userId="95e1a5fc-2b26-4f28-8bab-eb8a42e9fb83" providerId="ADAL" clId="{0844E038-07EB-4A2C-8F3A-BDAFB05FC456}" dt="2022-05-02T03:07:33.526" v="1216" actId="26606"/>
          <ac:spMkLst>
            <pc:docMk/>
            <pc:sldMk cId="2348028150" sldId="273"/>
            <ac:spMk id="22" creationId="{DDBA86CC-34C3-43C1-B328-62490FE69046}"/>
          </ac:spMkLst>
        </pc:spChg>
        <pc:spChg chg="add">
          <ac:chgData name="Galina Stebletsova" userId="95e1a5fc-2b26-4f28-8bab-eb8a42e9fb83" providerId="ADAL" clId="{0844E038-07EB-4A2C-8F3A-BDAFB05FC456}" dt="2022-05-02T03:07:33.526" v="1216" actId="26606"/>
          <ac:spMkLst>
            <pc:docMk/>
            <pc:sldMk cId="2348028150" sldId="273"/>
            <ac:spMk id="23" creationId="{9CF4C9D6-90BC-48A0-91E8-0F0373CA11B5}"/>
          </ac:spMkLst>
        </pc:spChg>
        <pc:picChg chg="add del">
          <ac:chgData name="Galina Stebletsova" userId="95e1a5fc-2b26-4f28-8bab-eb8a42e9fb83" providerId="ADAL" clId="{0844E038-07EB-4A2C-8F3A-BDAFB05FC456}" dt="2022-05-02T03:07:33.468" v="1215" actId="26606"/>
          <ac:picMkLst>
            <pc:docMk/>
            <pc:sldMk cId="2348028150" sldId="273"/>
            <ac:picMk id="20" creationId="{3BC6EBB2-9BDC-4075-BA6B-43A9FBF9C86C}"/>
          </ac:picMkLst>
        </pc:picChg>
        <pc:cxnChg chg="add del">
          <ac:chgData name="Galina Stebletsova" userId="95e1a5fc-2b26-4f28-8bab-eb8a42e9fb83" providerId="ADAL" clId="{0844E038-07EB-4A2C-8F3A-BDAFB05FC456}" dt="2022-05-02T03:07:33.468" v="1215" actId="26606"/>
          <ac:cxnSpMkLst>
            <pc:docMk/>
            <pc:sldMk cId="2348028150" sldId="273"/>
            <ac:cxnSpMk id="19" creationId="{6B9695BD-ECF6-49CA-8877-8C493193C65D}"/>
          </ac:cxnSpMkLst>
        </pc:cxnChg>
      </pc:sldChg>
      <pc:sldChg chg="modSp new mod">
        <pc:chgData name="Galina Stebletsova" userId="95e1a5fc-2b26-4f28-8bab-eb8a42e9fb83" providerId="ADAL" clId="{0844E038-07EB-4A2C-8F3A-BDAFB05FC456}" dt="2022-05-02T03:15:53.937" v="1881" actId="20577"/>
        <pc:sldMkLst>
          <pc:docMk/>
          <pc:sldMk cId="2397613346" sldId="273"/>
        </pc:sldMkLst>
        <pc:spChg chg="mod">
          <ac:chgData name="Galina Stebletsova" userId="95e1a5fc-2b26-4f28-8bab-eb8a42e9fb83" providerId="ADAL" clId="{0844E038-07EB-4A2C-8F3A-BDAFB05FC456}" dt="2022-05-02T03:15:47.257" v="1872" actId="122"/>
          <ac:spMkLst>
            <pc:docMk/>
            <pc:sldMk cId="2397613346" sldId="273"/>
            <ac:spMk id="2" creationId="{C447022C-4A7B-4F0B-AF22-7963351B1315}"/>
          </ac:spMkLst>
        </pc:spChg>
        <pc:spChg chg="mod">
          <ac:chgData name="Galina Stebletsova" userId="95e1a5fc-2b26-4f28-8bab-eb8a42e9fb83" providerId="ADAL" clId="{0844E038-07EB-4A2C-8F3A-BDAFB05FC456}" dt="2022-05-02T03:15:53.937" v="1881" actId="20577"/>
          <ac:spMkLst>
            <pc:docMk/>
            <pc:sldMk cId="2397613346" sldId="273"/>
            <ac:spMk id="3" creationId="{B7C4ABEA-933E-4FD6-8545-3AFAE156841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4118153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E0BC60-614C-4A9F-AD26-9C8D57BD4764}" type="datetimeFigureOut">
              <a:rPr lang="en-NZ" smtClean="0"/>
              <a:t>2/05/2022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189009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219042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3934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1107270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3344431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300558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2017003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268670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3707844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154174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E0BC60-614C-4A9F-AD26-9C8D57BD4764}" type="datetimeFigureOut">
              <a:rPr lang="en-NZ" smtClean="0"/>
              <a:t>2/05/2022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428140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0BC60-614C-4A9F-AD26-9C8D57BD4764}" type="datetimeFigureOut">
              <a:rPr lang="en-NZ" smtClean="0"/>
              <a:t>2/05/2022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254289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3"/>
          <p:cNvSpPr>
            <a:spLocks noGrp="1"/>
          </p:cNvSpPr>
          <p:nvPr>
            <p:ph type="ftr" sz="quarter" idx="11"/>
          </p:nvPr>
        </p:nvSpPr>
        <p:spPr/>
        <p:txBody>
          <a:bodyPr/>
          <a:lstStyle/>
          <a:p>
            <a:endParaRPr lang="en-NZ"/>
          </a:p>
        </p:txBody>
      </p:sp>
      <p:sp>
        <p:nvSpPr>
          <p:cNvPr id="6" name="Slide Number Placeholder 4"/>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173901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2"/>
          <p:cNvSpPr>
            <a:spLocks noGrp="1"/>
          </p:cNvSpPr>
          <p:nvPr>
            <p:ph type="ftr" sz="quarter" idx="11"/>
          </p:nvPr>
        </p:nvSpPr>
        <p:spPr/>
        <p:txBody>
          <a:bodyPr/>
          <a:lstStyle/>
          <a:p>
            <a:endParaRPr lang="en-NZ"/>
          </a:p>
        </p:txBody>
      </p:sp>
      <p:sp>
        <p:nvSpPr>
          <p:cNvPr id="6" name="Slide Number Placeholder 3"/>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494587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1E0BC60-614C-4A9F-AD26-9C8D57BD4764}" type="datetimeFigureOut">
              <a:rPr lang="en-NZ" smtClean="0"/>
              <a:t>2/05/2022</a:t>
            </a:fld>
            <a:endParaRPr lang="en-NZ"/>
          </a:p>
        </p:txBody>
      </p:sp>
      <p:sp>
        <p:nvSpPr>
          <p:cNvPr id="5" name="Footer Placeholder 5"/>
          <p:cNvSpPr>
            <a:spLocks noGrp="1"/>
          </p:cNvSpPr>
          <p:nvPr>
            <p:ph type="ftr" sz="quarter" idx="11"/>
          </p:nvPr>
        </p:nvSpPr>
        <p:spPr/>
        <p:txBody>
          <a:bodyPr/>
          <a:lstStyle/>
          <a:p>
            <a:endParaRPr lang="en-NZ"/>
          </a:p>
        </p:txBody>
      </p:sp>
      <p:sp>
        <p:nvSpPr>
          <p:cNvPr id="6" name="Slide Number Placeholder 6"/>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169383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E0BC60-614C-4A9F-AD26-9C8D57BD4764}" type="datetimeFigureOut">
              <a:rPr lang="en-NZ" smtClean="0"/>
              <a:t>2/05/2022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ED3696B-498D-486E-B65D-1D5660783930}" type="slidenum">
              <a:rPr lang="en-NZ" smtClean="0"/>
              <a:t>‹#›</a:t>
            </a:fld>
            <a:endParaRPr lang="en-NZ"/>
          </a:p>
        </p:txBody>
      </p:sp>
    </p:spTree>
    <p:extLst>
      <p:ext uri="{BB962C8B-B14F-4D97-AF65-F5344CB8AC3E}">
        <p14:creationId xmlns:p14="http://schemas.microsoft.com/office/powerpoint/2010/main" val="350421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E0BC60-614C-4A9F-AD26-9C8D57BD4764}" type="datetimeFigureOut">
              <a:rPr lang="en-NZ" smtClean="0"/>
              <a:t>2/05/2022</a:t>
            </a:fld>
            <a:endParaRPr lang="en-NZ"/>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NZ"/>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ED3696B-498D-486E-B65D-1D5660783930}" type="slidenum">
              <a:rPr lang="en-NZ" smtClean="0"/>
              <a:t>‹#›</a:t>
            </a:fld>
            <a:endParaRPr lang="en-NZ"/>
          </a:p>
        </p:txBody>
      </p:sp>
    </p:spTree>
    <p:extLst>
      <p:ext uri="{BB962C8B-B14F-4D97-AF65-F5344CB8AC3E}">
        <p14:creationId xmlns:p14="http://schemas.microsoft.com/office/powerpoint/2010/main" val="26134667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12" name="Freeform: Shape 11">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934EFB62-00CD-49E4-85FF-78D92E3FC5AA}"/>
              </a:ext>
            </a:extLst>
          </p:cNvPr>
          <p:cNvSpPr>
            <a:spLocks noGrp="1"/>
          </p:cNvSpPr>
          <p:nvPr>
            <p:ph type="subTitle" idx="1"/>
          </p:nvPr>
        </p:nvSpPr>
        <p:spPr>
          <a:xfrm>
            <a:off x="1154955" y="4777380"/>
            <a:ext cx="6974911" cy="861420"/>
          </a:xfrm>
        </p:spPr>
        <p:txBody>
          <a:bodyPr>
            <a:normAutofit/>
          </a:bodyPr>
          <a:lstStyle/>
          <a:p>
            <a:r>
              <a:rPr lang="en-NZ">
                <a:solidFill>
                  <a:schemeClr val="tx1">
                    <a:lumMod val="85000"/>
                    <a:lumOff val="15000"/>
                  </a:schemeClr>
                </a:solidFill>
              </a:rPr>
              <a:t>Session 7 by Galina Syebletsova</a:t>
            </a:r>
          </a:p>
        </p:txBody>
      </p:sp>
      <p:sp>
        <p:nvSpPr>
          <p:cNvPr id="2" name="Title 1">
            <a:extLst>
              <a:ext uri="{FF2B5EF4-FFF2-40B4-BE49-F238E27FC236}">
                <a16:creationId xmlns:a16="http://schemas.microsoft.com/office/drawing/2014/main" id="{1E3EFB8F-1E49-4665-9E92-7F51ED057041}"/>
              </a:ext>
            </a:extLst>
          </p:cNvPr>
          <p:cNvSpPr>
            <a:spLocks noGrp="1"/>
          </p:cNvSpPr>
          <p:nvPr>
            <p:ph type="ctrTitle"/>
          </p:nvPr>
        </p:nvSpPr>
        <p:spPr>
          <a:xfrm>
            <a:off x="1154955" y="1447800"/>
            <a:ext cx="6974915" cy="3329581"/>
          </a:xfrm>
        </p:spPr>
        <p:txBody>
          <a:bodyPr>
            <a:normAutofit/>
          </a:bodyPr>
          <a:lstStyle/>
          <a:p>
            <a:r>
              <a:rPr lang="en-NZ" sz="6700"/>
              <a:t>EDUC6006 Leading Ethical Practice</a:t>
            </a:r>
          </a:p>
        </p:txBody>
      </p:sp>
      <p:sp>
        <p:nvSpPr>
          <p:cNvPr id="14" name="Rectangle 13">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58512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E096F-6122-420E-AF5D-9697BE51FE34}"/>
              </a:ext>
            </a:extLst>
          </p:cNvPr>
          <p:cNvSpPr>
            <a:spLocks noGrp="1"/>
          </p:cNvSpPr>
          <p:nvPr>
            <p:ph type="title"/>
          </p:nvPr>
        </p:nvSpPr>
        <p:spPr/>
        <p:txBody>
          <a:bodyPr/>
          <a:lstStyle/>
          <a:p>
            <a:pPr algn="ctr"/>
            <a:r>
              <a:rPr lang="en-NZ" b="1" dirty="0"/>
              <a:t>Consider the following scenario…</a:t>
            </a:r>
          </a:p>
        </p:txBody>
      </p:sp>
      <p:sp>
        <p:nvSpPr>
          <p:cNvPr id="3" name="Content Placeholder 2">
            <a:extLst>
              <a:ext uri="{FF2B5EF4-FFF2-40B4-BE49-F238E27FC236}">
                <a16:creationId xmlns:a16="http://schemas.microsoft.com/office/drawing/2014/main" id="{F83B3963-9BE7-4F50-81CA-C217F5D97C63}"/>
              </a:ext>
            </a:extLst>
          </p:cNvPr>
          <p:cNvSpPr>
            <a:spLocks noGrp="1"/>
          </p:cNvSpPr>
          <p:nvPr>
            <p:ph idx="1"/>
          </p:nvPr>
        </p:nvSpPr>
        <p:spPr>
          <a:solidFill>
            <a:schemeClr val="accent6">
              <a:lumMod val="60000"/>
              <a:lumOff val="40000"/>
            </a:schemeClr>
          </a:solidFill>
        </p:spPr>
        <p:txBody>
          <a:bodyPr>
            <a:normAutofit fontScale="92500" lnSpcReduction="20000"/>
          </a:bodyPr>
          <a:lstStyle/>
          <a:p>
            <a:pPr algn="ctr"/>
            <a:r>
              <a:rPr lang="en-NZ" sz="2800" b="1" i="1" dirty="0">
                <a:solidFill>
                  <a:schemeClr val="bg1"/>
                </a:solidFill>
              </a:rPr>
              <a:t>John is three years old and he has been coming to the centre since he was a baby.  Today his Mother came to you in the centre and asked you not to let him have a sleep today because when he sleeps in the afternoon he has a hard time falling asleep at night. </a:t>
            </a:r>
          </a:p>
          <a:p>
            <a:pPr algn="ctr"/>
            <a:endParaRPr lang="en-NZ" sz="2800" b="1" dirty="0">
              <a:solidFill>
                <a:schemeClr val="bg1"/>
              </a:solidFill>
            </a:endParaRPr>
          </a:p>
          <a:p>
            <a:pPr algn="ctr"/>
            <a:r>
              <a:rPr lang="en-NZ" sz="2800" b="1" dirty="0">
                <a:solidFill>
                  <a:schemeClr val="bg1"/>
                </a:solidFill>
              </a:rPr>
              <a:t>WHAT DO YOU DO?</a:t>
            </a:r>
          </a:p>
          <a:p>
            <a:pPr algn="ctr"/>
            <a:r>
              <a:rPr lang="en-NZ" sz="2200" b="1" dirty="0">
                <a:solidFill>
                  <a:schemeClr val="bg1"/>
                </a:solidFill>
              </a:rPr>
              <a:t>What rights would you link this dilemma to?</a:t>
            </a:r>
          </a:p>
          <a:p>
            <a:pPr algn="ctr"/>
            <a:r>
              <a:rPr lang="en-NZ" sz="2200" b="1" dirty="0">
                <a:solidFill>
                  <a:schemeClr val="bg1"/>
                </a:solidFill>
              </a:rPr>
              <a:t>What are the links to Our Code Our Standards?</a:t>
            </a:r>
          </a:p>
          <a:p>
            <a:pPr algn="ctr"/>
            <a:r>
              <a:rPr lang="en-NZ" sz="2200" b="1" dirty="0">
                <a:solidFill>
                  <a:schemeClr val="bg1"/>
                </a:solidFill>
              </a:rPr>
              <a:t>What about other policy documents?</a:t>
            </a:r>
          </a:p>
          <a:p>
            <a:endParaRPr lang="en-NZ" dirty="0"/>
          </a:p>
        </p:txBody>
      </p:sp>
    </p:spTree>
    <p:extLst>
      <p:ext uri="{BB962C8B-B14F-4D97-AF65-F5344CB8AC3E}">
        <p14:creationId xmlns:p14="http://schemas.microsoft.com/office/powerpoint/2010/main" val="763710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792D-2A3C-47B2-A9A4-ADAC223F783C}"/>
              </a:ext>
            </a:extLst>
          </p:cNvPr>
          <p:cNvSpPr>
            <a:spLocks noGrp="1"/>
          </p:cNvSpPr>
          <p:nvPr>
            <p:ph type="title"/>
          </p:nvPr>
        </p:nvSpPr>
        <p:spPr/>
        <p:txBody>
          <a:bodyPr/>
          <a:lstStyle/>
          <a:p>
            <a:pPr algn="ctr"/>
            <a:r>
              <a:rPr lang="en-NZ" b="1" dirty="0"/>
              <a:t>Consider the following scenario…</a:t>
            </a:r>
          </a:p>
        </p:txBody>
      </p:sp>
      <p:sp>
        <p:nvSpPr>
          <p:cNvPr id="3" name="Content Placeholder 2">
            <a:extLst>
              <a:ext uri="{FF2B5EF4-FFF2-40B4-BE49-F238E27FC236}">
                <a16:creationId xmlns:a16="http://schemas.microsoft.com/office/drawing/2014/main" id="{B047B973-2FB0-4BA6-A01C-5D7E0A78B991}"/>
              </a:ext>
            </a:extLst>
          </p:cNvPr>
          <p:cNvSpPr>
            <a:spLocks noGrp="1"/>
          </p:cNvSpPr>
          <p:nvPr>
            <p:ph idx="1"/>
          </p:nvPr>
        </p:nvSpPr>
        <p:spPr>
          <a:xfrm>
            <a:off x="637565" y="1896034"/>
            <a:ext cx="9878036" cy="4809565"/>
          </a:xfrm>
          <a:solidFill>
            <a:schemeClr val="accent6">
              <a:lumMod val="60000"/>
              <a:lumOff val="40000"/>
            </a:schemeClr>
          </a:solidFill>
        </p:spPr>
        <p:txBody>
          <a:bodyPr>
            <a:normAutofit fontScale="92500" lnSpcReduction="10000"/>
          </a:bodyPr>
          <a:lstStyle/>
          <a:p>
            <a:pPr algn="ctr"/>
            <a:r>
              <a:rPr lang="en-NZ" sz="2800" b="1" i="1" dirty="0">
                <a:solidFill>
                  <a:schemeClr val="bg1"/>
                </a:solidFill>
              </a:rPr>
              <a:t>A parent sends juice in a bottle with their toddler every day. The child asks for the bottle constantly. When you talk to the Mother about it, she says that the juice has vegetables in it and that is the only way she can get him to eat vegetables. Meanwhile, you are concerned about the child’s teeth and appetite. </a:t>
            </a:r>
          </a:p>
          <a:p>
            <a:pPr algn="ctr"/>
            <a:endParaRPr lang="en-NZ" sz="2800" b="1" dirty="0">
              <a:solidFill>
                <a:schemeClr val="bg1"/>
              </a:solidFill>
            </a:endParaRPr>
          </a:p>
          <a:p>
            <a:pPr algn="ctr"/>
            <a:r>
              <a:rPr lang="en-NZ" sz="2800" b="1" dirty="0">
                <a:solidFill>
                  <a:schemeClr val="bg1"/>
                </a:solidFill>
              </a:rPr>
              <a:t>WHAT DO YOU DO? </a:t>
            </a:r>
          </a:p>
          <a:p>
            <a:pPr algn="ctr"/>
            <a:r>
              <a:rPr lang="en-NZ" sz="2600" b="1" dirty="0">
                <a:solidFill>
                  <a:schemeClr val="bg1"/>
                </a:solidFill>
              </a:rPr>
              <a:t>What rights would you link this dilemma to?</a:t>
            </a:r>
          </a:p>
          <a:p>
            <a:pPr algn="ctr"/>
            <a:r>
              <a:rPr lang="en-NZ" sz="2600" b="1" dirty="0">
                <a:solidFill>
                  <a:schemeClr val="bg1"/>
                </a:solidFill>
              </a:rPr>
              <a:t>What are the links to Our Code Our Standards?</a:t>
            </a:r>
          </a:p>
          <a:p>
            <a:pPr algn="ctr"/>
            <a:r>
              <a:rPr lang="en-NZ" sz="2600" b="1" dirty="0">
                <a:solidFill>
                  <a:schemeClr val="bg1"/>
                </a:solidFill>
              </a:rPr>
              <a:t>What about other policy documents?</a:t>
            </a:r>
          </a:p>
          <a:p>
            <a:pPr algn="ctr"/>
            <a:endParaRPr lang="en-NZ" sz="2600" dirty="0"/>
          </a:p>
          <a:p>
            <a:pPr algn="ctr"/>
            <a:endParaRPr lang="en-NZ" sz="2800" dirty="0"/>
          </a:p>
          <a:p>
            <a:endParaRPr lang="en-NZ" dirty="0"/>
          </a:p>
        </p:txBody>
      </p:sp>
    </p:spTree>
    <p:extLst>
      <p:ext uri="{BB962C8B-B14F-4D97-AF65-F5344CB8AC3E}">
        <p14:creationId xmlns:p14="http://schemas.microsoft.com/office/powerpoint/2010/main" val="464457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62CC-2296-4DD5-B3F5-E881D4562F4B}"/>
              </a:ext>
            </a:extLst>
          </p:cNvPr>
          <p:cNvSpPr>
            <a:spLocks noGrp="1"/>
          </p:cNvSpPr>
          <p:nvPr>
            <p:ph type="title"/>
          </p:nvPr>
        </p:nvSpPr>
        <p:spPr/>
        <p:txBody>
          <a:bodyPr/>
          <a:lstStyle/>
          <a:p>
            <a:pPr algn="ctr"/>
            <a:r>
              <a:rPr lang="en-NZ" b="1" dirty="0"/>
              <a:t>Consider the following scenario…</a:t>
            </a:r>
          </a:p>
        </p:txBody>
      </p:sp>
      <p:sp>
        <p:nvSpPr>
          <p:cNvPr id="3" name="Content Placeholder 2">
            <a:extLst>
              <a:ext uri="{FF2B5EF4-FFF2-40B4-BE49-F238E27FC236}">
                <a16:creationId xmlns:a16="http://schemas.microsoft.com/office/drawing/2014/main" id="{6F10617B-31FE-4326-867E-3197A75173EB}"/>
              </a:ext>
            </a:extLst>
          </p:cNvPr>
          <p:cNvSpPr>
            <a:spLocks noGrp="1"/>
          </p:cNvSpPr>
          <p:nvPr>
            <p:ph idx="1"/>
          </p:nvPr>
        </p:nvSpPr>
        <p:spPr>
          <a:solidFill>
            <a:schemeClr val="accent6">
              <a:lumMod val="60000"/>
              <a:lumOff val="40000"/>
            </a:schemeClr>
          </a:solidFill>
        </p:spPr>
        <p:txBody>
          <a:bodyPr>
            <a:normAutofit fontScale="85000" lnSpcReduction="20000"/>
          </a:bodyPr>
          <a:lstStyle/>
          <a:p>
            <a:pPr algn="ctr"/>
            <a:r>
              <a:rPr lang="en-NZ" sz="2800" b="1" dirty="0">
                <a:solidFill>
                  <a:schemeClr val="bg1"/>
                </a:solidFill>
              </a:rPr>
              <a:t>Your friend has enrolled their child into the centre that you are working in.  The child is having issues settling into the centre and cries most of the day however when your friend comes to pick their child up the teachers tell her that her child is doing great.  </a:t>
            </a:r>
          </a:p>
          <a:p>
            <a:pPr algn="ctr"/>
            <a:r>
              <a:rPr lang="en-NZ" sz="2800" b="1" dirty="0">
                <a:solidFill>
                  <a:schemeClr val="bg1"/>
                </a:solidFill>
              </a:rPr>
              <a:t>You are not the teacher in the room.  </a:t>
            </a:r>
          </a:p>
          <a:p>
            <a:pPr algn="ctr"/>
            <a:endParaRPr lang="en-NZ" sz="2800" b="1" dirty="0">
              <a:solidFill>
                <a:schemeClr val="bg1"/>
              </a:solidFill>
            </a:endParaRPr>
          </a:p>
          <a:p>
            <a:pPr algn="ctr"/>
            <a:r>
              <a:rPr lang="en-NZ" sz="2800" b="1" dirty="0">
                <a:solidFill>
                  <a:schemeClr val="bg1"/>
                </a:solidFill>
              </a:rPr>
              <a:t>WHAT WOULD YOU DO? </a:t>
            </a:r>
          </a:p>
          <a:p>
            <a:pPr algn="ctr"/>
            <a:r>
              <a:rPr lang="en-NZ" sz="2600" b="1" dirty="0">
                <a:solidFill>
                  <a:schemeClr val="bg1"/>
                </a:solidFill>
              </a:rPr>
              <a:t>What rights would you link this dilemma to?</a:t>
            </a:r>
          </a:p>
          <a:p>
            <a:pPr algn="ctr"/>
            <a:r>
              <a:rPr lang="en-NZ" sz="2600" b="1" dirty="0">
                <a:solidFill>
                  <a:schemeClr val="bg1"/>
                </a:solidFill>
              </a:rPr>
              <a:t>What are the links to Our Code Our Standards?</a:t>
            </a:r>
          </a:p>
          <a:p>
            <a:pPr algn="ctr"/>
            <a:r>
              <a:rPr lang="en-NZ" sz="2600" b="1" dirty="0">
                <a:solidFill>
                  <a:schemeClr val="bg1"/>
                </a:solidFill>
              </a:rPr>
              <a:t>What about other policy documents?</a:t>
            </a:r>
          </a:p>
          <a:p>
            <a:pPr algn="ctr"/>
            <a:endParaRPr lang="en-NZ" sz="2800" dirty="0"/>
          </a:p>
          <a:p>
            <a:endParaRPr lang="en-NZ" dirty="0"/>
          </a:p>
        </p:txBody>
      </p:sp>
    </p:spTree>
    <p:extLst>
      <p:ext uri="{BB962C8B-B14F-4D97-AF65-F5344CB8AC3E}">
        <p14:creationId xmlns:p14="http://schemas.microsoft.com/office/powerpoint/2010/main" val="2766346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B124BF-5E25-49AE-9951-65C0AF133471}"/>
              </a:ext>
            </a:extLst>
          </p:cNvPr>
          <p:cNvSpPr>
            <a:spLocks noGrp="1"/>
          </p:cNvSpPr>
          <p:nvPr>
            <p:ph type="title"/>
          </p:nvPr>
        </p:nvSpPr>
        <p:spPr>
          <a:xfrm>
            <a:off x="5411931" y="452718"/>
            <a:ext cx="4638903" cy="1400530"/>
          </a:xfrm>
        </p:spPr>
        <p:txBody>
          <a:bodyPr>
            <a:normAutofit/>
          </a:bodyPr>
          <a:lstStyle/>
          <a:p>
            <a:r>
              <a:rPr lang="en-NZ" b="1"/>
              <a:t>Ethical dilemma…</a:t>
            </a:r>
          </a:p>
        </p:txBody>
      </p:sp>
      <p:sp>
        <p:nvSpPr>
          <p:cNvPr id="1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Mother and baby work from home">
            <a:extLst>
              <a:ext uri="{FF2B5EF4-FFF2-40B4-BE49-F238E27FC236}">
                <a16:creationId xmlns:a16="http://schemas.microsoft.com/office/drawing/2014/main" id="{5E8A7475-D8C2-4A01-B1DE-D46011376599}"/>
              </a:ext>
            </a:extLst>
          </p:cNvPr>
          <p:cNvPicPr>
            <a:picLocks noChangeAspect="1"/>
          </p:cNvPicPr>
          <p:nvPr/>
        </p:nvPicPr>
        <p:blipFill rotWithShape="1">
          <a:blip r:embed="rId3">
            <a:extLst>
              <a:ext uri="{28A0092B-C50C-407E-A947-70E740481C1C}">
                <a14:useLocalDpi xmlns:a14="http://schemas.microsoft.com/office/drawing/2010/main" val="0"/>
              </a:ext>
            </a:extLst>
          </a:blip>
          <a:srcRect l="10348" r="41429"/>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1" name="Rectangle 20">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B3B6AFE-A092-40AE-865E-721C2E2961D4}"/>
              </a:ext>
            </a:extLst>
          </p:cNvPr>
          <p:cNvSpPr>
            <a:spLocks noGrp="1"/>
          </p:cNvSpPr>
          <p:nvPr>
            <p:ph idx="1"/>
          </p:nvPr>
        </p:nvSpPr>
        <p:spPr>
          <a:xfrm>
            <a:off x="5410950" y="2052918"/>
            <a:ext cx="5877160" cy="4195481"/>
          </a:xfrm>
        </p:spPr>
        <p:txBody>
          <a:bodyPr>
            <a:normAutofit/>
          </a:bodyPr>
          <a:lstStyle/>
          <a:p>
            <a:pPr marL="0" indent="0">
              <a:buNone/>
            </a:pPr>
            <a:r>
              <a:rPr lang="en-NZ" sz="2400" dirty="0">
                <a:latin typeface="Trebuchet MS" pitchFamily="34" charset="0"/>
              </a:rPr>
              <a:t>“Dilemmas are by their nature difficult to resolve and involve both rational decisions and value judgements. Thinking ethically requires teachers to be able to clearly distinguish these two”</a:t>
            </a:r>
          </a:p>
          <a:p>
            <a:pPr marL="0" indent="0">
              <a:buNone/>
            </a:pPr>
            <a:r>
              <a:rPr lang="en-NZ" sz="1200" dirty="0">
                <a:latin typeface="Trebuchet MS" pitchFamily="34" charset="0"/>
              </a:rPr>
              <a:t>(http://ethics4teachers.massey.ac.nz)</a:t>
            </a:r>
          </a:p>
          <a:p>
            <a:endParaRPr lang="en-NZ" dirty="0"/>
          </a:p>
        </p:txBody>
      </p:sp>
    </p:spTree>
    <p:extLst>
      <p:ext uri="{BB962C8B-B14F-4D97-AF65-F5344CB8AC3E}">
        <p14:creationId xmlns:p14="http://schemas.microsoft.com/office/powerpoint/2010/main" val="3395506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022C-4A7B-4F0B-AF22-7963351B1315}"/>
              </a:ext>
            </a:extLst>
          </p:cNvPr>
          <p:cNvSpPr>
            <a:spLocks noGrp="1"/>
          </p:cNvSpPr>
          <p:nvPr>
            <p:ph type="title"/>
          </p:nvPr>
        </p:nvSpPr>
        <p:spPr/>
        <p:txBody>
          <a:bodyPr/>
          <a:lstStyle/>
          <a:p>
            <a:pPr algn="ctr"/>
            <a:r>
              <a:rPr lang="en-NZ" b="1" dirty="0"/>
              <a:t>Class korero</a:t>
            </a:r>
          </a:p>
        </p:txBody>
      </p:sp>
      <p:sp>
        <p:nvSpPr>
          <p:cNvPr id="3" name="Content Placeholder 2">
            <a:extLst>
              <a:ext uri="{FF2B5EF4-FFF2-40B4-BE49-F238E27FC236}">
                <a16:creationId xmlns:a16="http://schemas.microsoft.com/office/drawing/2014/main" id="{B7C4ABEA-933E-4FD6-8545-3AFAE1568411}"/>
              </a:ext>
            </a:extLst>
          </p:cNvPr>
          <p:cNvSpPr>
            <a:spLocks noGrp="1"/>
          </p:cNvSpPr>
          <p:nvPr>
            <p:ph idx="1"/>
          </p:nvPr>
        </p:nvSpPr>
        <p:spPr/>
        <p:txBody>
          <a:bodyPr>
            <a:normAutofit/>
          </a:bodyPr>
          <a:lstStyle/>
          <a:p>
            <a:r>
              <a:rPr lang="en-NZ" sz="2400" dirty="0"/>
              <a:t>Read the article in Week 7 EDUC6006 Moodle page: </a:t>
            </a:r>
            <a:r>
              <a:rPr lang="en-NZ" sz="2400" dirty="0" err="1"/>
              <a:t>Trnka</a:t>
            </a:r>
            <a:r>
              <a:rPr lang="en-NZ" sz="2400" dirty="0"/>
              <a:t> et al. (2021). Negotiating risks and responsibilities during lockdown: ethical reasoning and effective experience in Aotearoa New Zealand. </a:t>
            </a:r>
          </a:p>
          <a:p>
            <a:endParaRPr lang="en-NZ" sz="2400" dirty="0"/>
          </a:p>
          <a:p>
            <a:r>
              <a:rPr lang="en-NZ" sz="2400" dirty="0"/>
              <a:t>Have you come across similar ethical </a:t>
            </a:r>
            <a:r>
              <a:rPr lang="en-NZ" sz="2400"/>
              <a:t>dilemma recently?</a:t>
            </a:r>
            <a:endParaRPr lang="en-NZ" sz="2400" dirty="0"/>
          </a:p>
          <a:p>
            <a:endParaRPr lang="en-NZ" sz="2400" dirty="0"/>
          </a:p>
          <a:p>
            <a:r>
              <a:rPr lang="en-NZ" sz="2400" dirty="0"/>
              <a:t>What are the implications when discussing collective solutions?</a:t>
            </a:r>
          </a:p>
        </p:txBody>
      </p:sp>
    </p:spTree>
    <p:extLst>
      <p:ext uri="{BB962C8B-B14F-4D97-AF65-F5344CB8AC3E}">
        <p14:creationId xmlns:p14="http://schemas.microsoft.com/office/powerpoint/2010/main" val="239761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DB801-2CCE-4C36-839E-9D3E82567742}"/>
              </a:ext>
            </a:extLst>
          </p:cNvPr>
          <p:cNvSpPr>
            <a:spLocks noGrp="1"/>
          </p:cNvSpPr>
          <p:nvPr>
            <p:ph type="title"/>
          </p:nvPr>
        </p:nvSpPr>
        <p:spPr/>
        <p:txBody>
          <a:bodyPr/>
          <a:lstStyle/>
          <a:p>
            <a:pPr algn="ctr"/>
            <a:r>
              <a:rPr lang="en-NZ" b="1" dirty="0"/>
              <a:t>PATAI?</a:t>
            </a:r>
          </a:p>
        </p:txBody>
      </p:sp>
      <p:pic>
        <p:nvPicPr>
          <p:cNvPr id="5" name="Content Placeholder 4" descr="Magnifying glass and question mark">
            <a:extLst>
              <a:ext uri="{FF2B5EF4-FFF2-40B4-BE49-F238E27FC236}">
                <a16:creationId xmlns:a16="http://schemas.microsoft.com/office/drawing/2014/main" id="{F9A0643D-F1D5-4ABD-A6AB-F60C440645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459" y="2052638"/>
            <a:ext cx="7458857" cy="4195762"/>
          </a:xfrm>
        </p:spPr>
      </p:pic>
    </p:spTree>
    <p:extLst>
      <p:ext uri="{BB962C8B-B14F-4D97-AF65-F5344CB8AC3E}">
        <p14:creationId xmlns:p14="http://schemas.microsoft.com/office/powerpoint/2010/main" val="1092314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AA2706-09A8-43A3-AB63-B0D3877F2500}"/>
              </a:ext>
            </a:extLst>
          </p:cNvPr>
          <p:cNvSpPr>
            <a:spLocks noGrp="1"/>
          </p:cNvSpPr>
          <p:nvPr>
            <p:ph type="title"/>
          </p:nvPr>
        </p:nvSpPr>
        <p:spPr>
          <a:xfrm>
            <a:off x="648930" y="629266"/>
            <a:ext cx="6188190" cy="1622321"/>
          </a:xfrm>
        </p:spPr>
        <p:txBody>
          <a:bodyPr>
            <a:normAutofit/>
          </a:bodyPr>
          <a:lstStyle/>
          <a:p>
            <a:r>
              <a:rPr lang="en-NZ">
                <a:solidFill>
                  <a:srgbClr val="EBEBEB"/>
                </a:solidFill>
              </a:rPr>
              <a:t>Karakia Whakamutunga</a:t>
            </a:r>
          </a:p>
        </p:txBody>
      </p:sp>
      <p:sp>
        <p:nvSpPr>
          <p:cNvPr id="3" name="Content Placeholder 2">
            <a:extLst>
              <a:ext uri="{FF2B5EF4-FFF2-40B4-BE49-F238E27FC236}">
                <a16:creationId xmlns:a16="http://schemas.microsoft.com/office/drawing/2014/main" id="{4F53E707-C1B5-4714-90EE-B5A0622027B2}"/>
              </a:ext>
            </a:extLst>
          </p:cNvPr>
          <p:cNvSpPr>
            <a:spLocks noGrp="1"/>
          </p:cNvSpPr>
          <p:nvPr>
            <p:ph idx="1"/>
          </p:nvPr>
        </p:nvSpPr>
        <p:spPr>
          <a:xfrm>
            <a:off x="648930" y="2438400"/>
            <a:ext cx="6188189" cy="3785419"/>
          </a:xfrm>
        </p:spPr>
        <p:txBody>
          <a:bodyPr>
            <a:normAutofit/>
          </a:bodyPr>
          <a:lstStyle/>
          <a:p>
            <a:pPr marL="0" indent="0"/>
            <a:r>
              <a:rPr lang="en-US" b="1">
                <a:solidFill>
                  <a:srgbClr val="FFFFFF"/>
                </a:solidFill>
              </a:rPr>
              <a:t>Kia tau tō rangimārie</a:t>
            </a:r>
          </a:p>
          <a:p>
            <a:pPr marL="0" indent="0"/>
            <a:r>
              <a:rPr lang="en-US" b="1">
                <a:solidFill>
                  <a:srgbClr val="FFFFFF"/>
                </a:solidFill>
              </a:rPr>
              <a:t>Ki runga I ngā iwi o te ao</a:t>
            </a:r>
          </a:p>
          <a:p>
            <a:pPr marL="0" indent="0"/>
            <a:endParaRPr lang="en-US" b="1">
              <a:solidFill>
                <a:srgbClr val="FFFFFF"/>
              </a:solidFill>
            </a:endParaRPr>
          </a:p>
          <a:p>
            <a:pPr marL="0" indent="0"/>
            <a:r>
              <a:rPr lang="en-US" b="1">
                <a:solidFill>
                  <a:srgbClr val="FFFFFF"/>
                </a:solidFill>
              </a:rPr>
              <a:t>Let your peace reign</a:t>
            </a:r>
          </a:p>
          <a:p>
            <a:pPr marL="0" indent="0"/>
            <a:r>
              <a:rPr lang="en-US" b="1">
                <a:solidFill>
                  <a:srgbClr val="FFFFFF"/>
                </a:solidFill>
              </a:rPr>
              <a:t>On all the people of the world</a:t>
            </a:r>
          </a:p>
          <a:p>
            <a:endParaRPr lang="en-NZ">
              <a:solidFill>
                <a:srgbClr val="FFFFFF"/>
              </a:solidFill>
            </a:endParaRP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Mountain with snow top">
            <a:extLst>
              <a:ext uri="{FF2B5EF4-FFF2-40B4-BE49-F238E27FC236}">
                <a16:creationId xmlns:a16="http://schemas.microsoft.com/office/drawing/2014/main" id="{E2F35364-D125-4E76-9C7D-3917124F18BF}"/>
              </a:ext>
            </a:extLst>
          </p:cNvPr>
          <p:cNvPicPr>
            <a:picLocks noChangeAspect="1"/>
          </p:cNvPicPr>
          <p:nvPr/>
        </p:nvPicPr>
        <p:blipFill rotWithShape="1">
          <a:blip r:embed="rId3">
            <a:extLst>
              <a:ext uri="{28A0092B-C50C-407E-A947-70E740481C1C}">
                <a14:useLocalDpi xmlns:a14="http://schemas.microsoft.com/office/drawing/2010/main" val="0"/>
              </a:ext>
            </a:extLst>
          </a:blip>
          <a:srcRect l="35747" r="15944"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23647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01BA1-C236-4DB8-86DC-B00D7EA0099A}"/>
              </a:ext>
            </a:extLst>
          </p:cNvPr>
          <p:cNvSpPr>
            <a:spLocks noGrp="1"/>
          </p:cNvSpPr>
          <p:nvPr>
            <p:ph type="title"/>
          </p:nvPr>
        </p:nvSpPr>
        <p:spPr>
          <a:xfrm>
            <a:off x="5411931" y="452718"/>
            <a:ext cx="4638903" cy="1400530"/>
          </a:xfrm>
        </p:spPr>
        <p:txBody>
          <a:bodyPr>
            <a:normAutofit/>
          </a:bodyPr>
          <a:lstStyle/>
          <a:p>
            <a:r>
              <a:rPr lang="en-NZ" dirty="0"/>
              <a:t>Karakia </a:t>
            </a:r>
            <a:r>
              <a:rPr lang="en-NZ" dirty="0" err="1"/>
              <a:t>Timatanga</a:t>
            </a:r>
            <a:endParaRPr lang="en-NZ" dirty="0"/>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Long grass and a clear sky">
            <a:extLst>
              <a:ext uri="{FF2B5EF4-FFF2-40B4-BE49-F238E27FC236}">
                <a16:creationId xmlns:a16="http://schemas.microsoft.com/office/drawing/2014/main" id="{AED4A215-8647-48AD-8BC3-A6D54BD06818}"/>
              </a:ext>
            </a:extLst>
          </p:cNvPr>
          <p:cNvPicPr>
            <a:picLocks noChangeAspect="1"/>
          </p:cNvPicPr>
          <p:nvPr/>
        </p:nvPicPr>
        <p:blipFill rotWithShape="1">
          <a:blip r:embed="rId3">
            <a:extLst>
              <a:ext uri="{28A0092B-C50C-407E-A947-70E740481C1C}">
                <a14:useLocalDpi xmlns:a14="http://schemas.microsoft.com/office/drawing/2010/main" val="0"/>
              </a:ext>
            </a:extLst>
          </a:blip>
          <a:srcRect l="25516" r="26442"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4" name="Rectangle 13">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0C7BC88-7968-402B-B583-6BB16D0E4839}"/>
              </a:ext>
            </a:extLst>
          </p:cNvPr>
          <p:cNvSpPr>
            <a:spLocks noGrp="1"/>
          </p:cNvSpPr>
          <p:nvPr>
            <p:ph idx="1"/>
          </p:nvPr>
        </p:nvSpPr>
        <p:spPr>
          <a:xfrm>
            <a:off x="5410950" y="2052918"/>
            <a:ext cx="4638903" cy="4195481"/>
          </a:xfrm>
        </p:spPr>
        <p:txBody>
          <a:bodyPr>
            <a:normAutofit/>
          </a:bodyPr>
          <a:lstStyle/>
          <a:p>
            <a:r>
              <a:rPr lang="en-US" b="1" dirty="0"/>
              <a:t>Ma </a:t>
            </a:r>
            <a:r>
              <a:rPr lang="en-US" b="1" dirty="0" err="1"/>
              <a:t>te</a:t>
            </a:r>
            <a:r>
              <a:rPr lang="en-US" b="1" dirty="0"/>
              <a:t> Rangatiratanga</a:t>
            </a:r>
          </a:p>
          <a:p>
            <a:r>
              <a:rPr lang="en-US" b="1" dirty="0" err="1"/>
              <a:t>Te</a:t>
            </a:r>
            <a:r>
              <a:rPr lang="en-US" b="1" dirty="0"/>
              <a:t> </a:t>
            </a:r>
            <a:r>
              <a:rPr lang="en-US" b="1" dirty="0" err="1"/>
              <a:t>Whakaritenga</a:t>
            </a:r>
            <a:endParaRPr lang="en-US" b="1" dirty="0"/>
          </a:p>
          <a:p>
            <a:r>
              <a:rPr lang="en-US" b="1" dirty="0" err="1"/>
              <a:t>Te</a:t>
            </a:r>
            <a:r>
              <a:rPr lang="en-US" b="1" dirty="0"/>
              <a:t> </a:t>
            </a:r>
            <a:r>
              <a:rPr lang="en-US" b="1" dirty="0" err="1"/>
              <a:t>Kaitiākitanga</a:t>
            </a:r>
            <a:endParaRPr lang="en-US" b="1" dirty="0"/>
          </a:p>
          <a:p>
            <a:r>
              <a:rPr lang="en-US" b="1" dirty="0" err="1"/>
              <a:t>Te</a:t>
            </a:r>
            <a:r>
              <a:rPr lang="en-US" b="1" dirty="0"/>
              <a:t> </a:t>
            </a:r>
            <a:r>
              <a:rPr lang="en-US" b="1" dirty="0" err="1"/>
              <a:t>Kōtahitanga</a:t>
            </a:r>
            <a:endParaRPr lang="en-US" b="1" dirty="0"/>
          </a:p>
          <a:p>
            <a:r>
              <a:rPr lang="en-US" b="1" dirty="0"/>
              <a:t>Me </a:t>
            </a:r>
            <a:r>
              <a:rPr lang="en-US" b="1" dirty="0" err="1"/>
              <a:t>Te</a:t>
            </a:r>
            <a:r>
              <a:rPr lang="en-US" b="1" dirty="0"/>
              <a:t> </a:t>
            </a:r>
            <a:r>
              <a:rPr lang="en-US" b="1" dirty="0" err="1"/>
              <a:t>Ngākau</a:t>
            </a:r>
            <a:r>
              <a:rPr lang="en-US" b="1" dirty="0"/>
              <a:t> </a:t>
            </a:r>
            <a:r>
              <a:rPr lang="en-US" b="1" dirty="0" err="1"/>
              <a:t>Māhaki</a:t>
            </a:r>
            <a:endParaRPr lang="en-US" b="1" dirty="0"/>
          </a:p>
          <a:p>
            <a:r>
              <a:rPr lang="en-US" b="1" dirty="0"/>
              <a:t>Ka tau </a:t>
            </a:r>
            <a:r>
              <a:rPr lang="en-US" b="1" dirty="0" err="1"/>
              <a:t>i</a:t>
            </a:r>
            <a:r>
              <a:rPr lang="en-US" b="1" dirty="0"/>
              <a:t> </a:t>
            </a:r>
            <a:r>
              <a:rPr lang="en-US" b="1" dirty="0" err="1"/>
              <a:t>raro</a:t>
            </a:r>
            <a:r>
              <a:rPr lang="en-US" b="1" dirty="0"/>
              <a:t> </a:t>
            </a:r>
            <a:r>
              <a:rPr lang="en-US" b="1" dirty="0" err="1"/>
              <a:t>i</a:t>
            </a:r>
            <a:r>
              <a:rPr lang="en-US" b="1" dirty="0"/>
              <a:t> </a:t>
            </a:r>
            <a:r>
              <a:rPr lang="en-US" b="1" dirty="0" err="1"/>
              <a:t>te</a:t>
            </a:r>
            <a:r>
              <a:rPr lang="en-US" b="1" dirty="0"/>
              <a:t> </a:t>
            </a:r>
            <a:r>
              <a:rPr lang="en-US" b="1" dirty="0" err="1"/>
              <a:t>whakaaro</a:t>
            </a:r>
            <a:r>
              <a:rPr lang="en-US" b="1" dirty="0"/>
              <a:t> </a:t>
            </a:r>
            <a:r>
              <a:rPr lang="en-US" b="1" dirty="0" err="1"/>
              <a:t>kōtahi</a:t>
            </a:r>
            <a:endParaRPr lang="en-US" b="1" dirty="0"/>
          </a:p>
          <a:p>
            <a:r>
              <a:rPr lang="en-US" b="1" dirty="0" err="1"/>
              <a:t>Hei</a:t>
            </a:r>
            <a:r>
              <a:rPr lang="en-US" b="1" dirty="0"/>
              <a:t> </a:t>
            </a:r>
            <a:r>
              <a:rPr lang="en-US" b="1" dirty="0" err="1"/>
              <a:t>ōranga</a:t>
            </a:r>
            <a:r>
              <a:rPr lang="en-US" b="1" dirty="0"/>
              <a:t> </a:t>
            </a:r>
            <a:r>
              <a:rPr lang="en-US" b="1" dirty="0" err="1"/>
              <a:t>mo</a:t>
            </a:r>
            <a:r>
              <a:rPr lang="en-US" b="1" dirty="0"/>
              <a:t> </a:t>
            </a:r>
            <a:r>
              <a:rPr lang="en-US" b="1" dirty="0" err="1"/>
              <a:t>tātou</a:t>
            </a:r>
            <a:r>
              <a:rPr lang="en-US" b="1" dirty="0"/>
              <a:t> </a:t>
            </a:r>
            <a:r>
              <a:rPr lang="en-US" b="1" dirty="0" err="1"/>
              <a:t>katoa</a:t>
            </a:r>
            <a:endParaRPr lang="en-US" b="1" dirty="0"/>
          </a:p>
          <a:p>
            <a:r>
              <a:rPr lang="en-US" b="1" dirty="0"/>
              <a:t> </a:t>
            </a:r>
            <a:r>
              <a:rPr lang="en-US" b="1" dirty="0" err="1"/>
              <a:t>Haumi</a:t>
            </a:r>
            <a:r>
              <a:rPr lang="en-US" b="1" dirty="0"/>
              <a:t> ē! Hui ē!  </a:t>
            </a:r>
            <a:r>
              <a:rPr lang="en-US" b="1" dirty="0" err="1"/>
              <a:t>Taiki</a:t>
            </a:r>
            <a:r>
              <a:rPr lang="en-US" b="1" dirty="0"/>
              <a:t> ē!</a:t>
            </a:r>
          </a:p>
          <a:p>
            <a:endParaRPr lang="en-NZ" dirty="0"/>
          </a:p>
        </p:txBody>
      </p:sp>
    </p:spTree>
    <p:extLst>
      <p:ext uri="{BB962C8B-B14F-4D97-AF65-F5344CB8AC3E}">
        <p14:creationId xmlns:p14="http://schemas.microsoft.com/office/powerpoint/2010/main" val="1724040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18B1228-840E-4699-B409-AA385F4AAC70}"/>
              </a:ext>
            </a:extLst>
          </p:cNvPr>
          <p:cNvSpPr>
            <a:spLocks noGrp="1"/>
          </p:cNvSpPr>
          <p:nvPr>
            <p:ph type="title"/>
          </p:nvPr>
        </p:nvSpPr>
        <p:spPr>
          <a:xfrm>
            <a:off x="806195" y="804672"/>
            <a:ext cx="3521359" cy="5248656"/>
          </a:xfrm>
        </p:spPr>
        <p:txBody>
          <a:bodyPr anchor="ctr">
            <a:normAutofit/>
          </a:bodyPr>
          <a:lstStyle/>
          <a:p>
            <a:pPr algn="ctr"/>
            <a:r>
              <a:rPr lang="en-NZ" dirty="0"/>
              <a:t>Assessment One debrief</a:t>
            </a:r>
            <a:endParaRPr lang="en-NZ"/>
          </a:p>
        </p:txBody>
      </p:sp>
      <p:sp>
        <p:nvSpPr>
          <p:cNvPr id="3" name="Content Placeholder 2">
            <a:extLst>
              <a:ext uri="{FF2B5EF4-FFF2-40B4-BE49-F238E27FC236}">
                <a16:creationId xmlns:a16="http://schemas.microsoft.com/office/drawing/2014/main" id="{D0126916-7BD2-4401-B6C2-DB094FCC94A6}"/>
              </a:ext>
            </a:extLst>
          </p:cNvPr>
          <p:cNvSpPr>
            <a:spLocks noGrp="1"/>
          </p:cNvSpPr>
          <p:nvPr>
            <p:ph idx="1"/>
          </p:nvPr>
        </p:nvSpPr>
        <p:spPr>
          <a:xfrm>
            <a:off x="4975861" y="804671"/>
            <a:ext cx="6399930" cy="5248657"/>
          </a:xfrm>
        </p:spPr>
        <p:txBody>
          <a:bodyPr anchor="ctr">
            <a:normAutofit/>
          </a:bodyPr>
          <a:lstStyle/>
          <a:p>
            <a:r>
              <a:rPr lang="en-NZ" dirty="0"/>
              <a:t>Great personal philosophy of leadership statements!</a:t>
            </a:r>
          </a:p>
          <a:p>
            <a:r>
              <a:rPr lang="en-NZ" dirty="0"/>
              <a:t>Assessment Guidelines – obviously working well</a:t>
            </a:r>
          </a:p>
          <a:p>
            <a:r>
              <a:rPr lang="en-NZ" dirty="0"/>
              <a:t>Equilibrium between your own discussion and the literature</a:t>
            </a:r>
          </a:p>
          <a:p>
            <a:r>
              <a:rPr lang="en-NZ" dirty="0"/>
              <a:t>Using literature correctly</a:t>
            </a:r>
          </a:p>
          <a:p>
            <a:r>
              <a:rPr lang="en-NZ" dirty="0"/>
              <a:t>Plagiarism… (gentle reminder)</a:t>
            </a:r>
          </a:p>
          <a:p>
            <a:r>
              <a:rPr lang="en-NZ" dirty="0"/>
              <a:t>Suggestions?</a:t>
            </a:r>
          </a:p>
        </p:txBody>
      </p:sp>
    </p:spTree>
    <p:extLst>
      <p:ext uri="{BB962C8B-B14F-4D97-AF65-F5344CB8AC3E}">
        <p14:creationId xmlns:p14="http://schemas.microsoft.com/office/powerpoint/2010/main" val="11338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8217F-D13B-48DF-945A-9F112340BEAC}"/>
              </a:ext>
            </a:extLst>
          </p:cNvPr>
          <p:cNvSpPr>
            <a:spLocks noGrp="1"/>
          </p:cNvSpPr>
          <p:nvPr>
            <p:ph type="title"/>
          </p:nvPr>
        </p:nvSpPr>
        <p:spPr/>
        <p:txBody>
          <a:bodyPr/>
          <a:lstStyle/>
          <a:p>
            <a:r>
              <a:rPr lang="en-NZ" dirty="0"/>
              <a:t>Understanding Assessment Two</a:t>
            </a:r>
          </a:p>
        </p:txBody>
      </p:sp>
      <p:sp>
        <p:nvSpPr>
          <p:cNvPr id="3" name="Content Placeholder 2">
            <a:extLst>
              <a:ext uri="{FF2B5EF4-FFF2-40B4-BE49-F238E27FC236}">
                <a16:creationId xmlns:a16="http://schemas.microsoft.com/office/drawing/2014/main" id="{7106C8BB-1D74-4978-B0C0-8A4E1D19FEFA}"/>
              </a:ext>
            </a:extLst>
          </p:cNvPr>
          <p:cNvSpPr>
            <a:spLocks noGrp="1"/>
          </p:cNvSpPr>
          <p:nvPr>
            <p:ph idx="1"/>
          </p:nvPr>
        </p:nvSpPr>
        <p:spPr/>
        <p:txBody>
          <a:bodyPr/>
          <a:lstStyle/>
          <a:p>
            <a:pPr>
              <a:lnSpc>
                <a:spcPct val="107000"/>
              </a:lnSpc>
              <a:spcAft>
                <a:spcPts val="800"/>
              </a:spcAft>
            </a:pPr>
            <a:r>
              <a:rPr lang="en-NZ" b="1" dirty="0">
                <a:latin typeface="Calibri" panose="020F0502020204030204" pitchFamily="34" charset="0"/>
                <a:ea typeface="Calibri" panose="020F0502020204030204" pitchFamily="34" charset="0"/>
                <a:cs typeface="Calibri" panose="020F0502020204030204" pitchFamily="34" charset="0"/>
              </a:rPr>
              <a:t>Assessment type: Report</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Calibri" panose="020F0502020204030204" pitchFamily="34" charset="0"/>
                <a:ea typeface="Calibri" panose="020F0502020204030204" pitchFamily="34" charset="0"/>
                <a:cs typeface="Calibri" panose="020F0502020204030204" pitchFamily="34" charset="0"/>
              </a:rPr>
              <a:t>Consider both scenarios below, </a:t>
            </a:r>
            <a:r>
              <a:rPr lang="en-NZ" sz="1800" b="1" u="sng" dirty="0">
                <a:effectLst/>
                <a:latin typeface="Calibri" panose="020F0502020204030204" pitchFamily="34" charset="0"/>
                <a:ea typeface="Calibri" panose="020F0502020204030204" pitchFamily="34" charset="0"/>
                <a:cs typeface="Calibri" panose="020F0502020204030204" pitchFamily="34" charset="0"/>
              </a:rPr>
              <a:t>or</a:t>
            </a:r>
            <a:r>
              <a:rPr lang="en-NZ" sz="1800" dirty="0">
                <a:effectLst/>
                <a:latin typeface="Calibri" panose="020F0502020204030204" pitchFamily="34" charset="0"/>
                <a:ea typeface="Calibri" panose="020F0502020204030204" pitchFamily="34" charset="0"/>
                <a:cs typeface="Calibri" panose="020F0502020204030204" pitchFamily="34" charset="0"/>
              </a:rPr>
              <a:t> select one and describe one ethical dilemma you have observed in an early childhood setting. Suggest what an ethical early childhood </a:t>
            </a:r>
            <a:r>
              <a:rPr lang="en-NZ" sz="1800" dirty="0" err="1">
                <a:effectLst/>
                <a:latin typeface="Calibri" panose="020F0502020204030204" pitchFamily="34" charset="0"/>
                <a:ea typeface="Calibri" panose="020F0502020204030204" pitchFamily="34" charset="0"/>
                <a:cs typeface="Calibri" panose="020F0502020204030204" pitchFamily="34" charset="0"/>
              </a:rPr>
              <a:t>kaiako</a:t>
            </a:r>
            <a:r>
              <a:rPr lang="en-NZ" sz="1800" dirty="0">
                <a:effectLst/>
                <a:latin typeface="Calibri" panose="020F0502020204030204" pitchFamily="34" charset="0"/>
                <a:ea typeface="Calibri" panose="020F0502020204030204" pitchFamily="34" charset="0"/>
                <a:cs typeface="Calibri" panose="020F0502020204030204" pitchFamily="34" charset="0"/>
              </a:rPr>
              <a:t> should do: honour the wishes of the family/</a:t>
            </a:r>
            <a:r>
              <a:rPr lang="en-NZ" sz="1800" dirty="0" err="1">
                <a:effectLst/>
                <a:latin typeface="Calibri" panose="020F0502020204030204" pitchFamily="34" charset="0"/>
                <a:ea typeface="Calibri" panose="020F0502020204030204" pitchFamily="34" charset="0"/>
                <a:cs typeface="Calibri" panose="020F0502020204030204" pitchFamily="34" charset="0"/>
              </a:rPr>
              <a:t>whānau</a:t>
            </a:r>
            <a:r>
              <a:rPr lang="en-NZ" sz="1800" dirty="0">
                <a:effectLst/>
                <a:latin typeface="Calibri" panose="020F0502020204030204" pitchFamily="34" charset="0"/>
                <a:ea typeface="Calibri" panose="020F0502020204030204" pitchFamily="34" charset="0"/>
                <a:cs typeface="Calibri" panose="020F0502020204030204" pitchFamily="34" charset="0"/>
              </a:rPr>
              <a:t>, or continue with their centre practice as normal? Consider how your ethical decision-making could be justified by </a:t>
            </a:r>
            <a:r>
              <a:rPr lang="en-NZ" sz="1800" i="1" dirty="0">
                <a:effectLst/>
                <a:latin typeface="Calibri" panose="020F0502020204030204" pitchFamily="34" charset="0"/>
                <a:ea typeface="Calibri" panose="020F0502020204030204" pitchFamily="34" charset="0"/>
                <a:cs typeface="Calibri" panose="020F0502020204030204" pitchFamily="34" charset="0"/>
              </a:rPr>
              <a:t>Our Code Our Standards </a:t>
            </a:r>
            <a:r>
              <a:rPr lang="en-NZ" sz="1800" dirty="0">
                <a:effectLst/>
                <a:latin typeface="Calibri" panose="020F0502020204030204" pitchFamily="34" charset="0"/>
                <a:ea typeface="Calibri" panose="020F0502020204030204" pitchFamily="34" charset="0"/>
                <a:cs typeface="Calibri" panose="020F0502020204030204" pitchFamily="34" charset="0"/>
              </a:rPr>
              <a:t>and relevant policies and literature that support the rights of </a:t>
            </a:r>
            <a:r>
              <a:rPr lang="en-NZ" sz="1800" dirty="0" err="1">
                <a:effectLst/>
                <a:latin typeface="Calibri" panose="020F0502020204030204" pitchFamily="34" charset="0"/>
                <a:ea typeface="Calibri" panose="020F0502020204030204" pitchFamily="34" charset="0"/>
                <a:cs typeface="Calibri" panose="020F0502020204030204" pitchFamily="34" charset="0"/>
              </a:rPr>
              <a:t>tamariki</a:t>
            </a:r>
            <a:r>
              <a:rPr lang="en-NZ" sz="1800" dirty="0">
                <a:effectLst/>
                <a:latin typeface="Calibri" panose="020F0502020204030204" pitchFamily="34" charset="0"/>
                <a:ea typeface="Calibri" panose="020F0502020204030204" pitchFamily="34" charset="0"/>
                <a:cs typeface="Calibri" panose="020F0502020204030204" pitchFamily="34"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dirty="0"/>
              <a:t>Scenario 1</a:t>
            </a:r>
          </a:p>
          <a:p>
            <a:r>
              <a:rPr lang="en-NZ" dirty="0"/>
              <a:t>Scenario 2</a:t>
            </a:r>
          </a:p>
          <a:p>
            <a:r>
              <a:rPr lang="en-NZ" dirty="0"/>
              <a:t>The meaning of ‘Report’ and expectations</a:t>
            </a:r>
          </a:p>
        </p:txBody>
      </p:sp>
    </p:spTree>
    <p:extLst>
      <p:ext uri="{BB962C8B-B14F-4D97-AF65-F5344CB8AC3E}">
        <p14:creationId xmlns:p14="http://schemas.microsoft.com/office/powerpoint/2010/main" val="82359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D19B3-7FF3-40A2-B0E5-C88D51EC8DE1}"/>
              </a:ext>
            </a:extLst>
          </p:cNvPr>
          <p:cNvSpPr>
            <a:spLocks noGrp="1"/>
          </p:cNvSpPr>
          <p:nvPr>
            <p:ph type="title"/>
          </p:nvPr>
        </p:nvSpPr>
        <p:spPr>
          <a:xfrm>
            <a:off x="648930" y="629266"/>
            <a:ext cx="3322912" cy="1641987"/>
          </a:xfrm>
        </p:spPr>
        <p:txBody>
          <a:bodyPr>
            <a:normAutofit/>
          </a:bodyPr>
          <a:lstStyle/>
          <a:p>
            <a:pPr>
              <a:lnSpc>
                <a:spcPct val="90000"/>
              </a:lnSpc>
            </a:pPr>
            <a:r>
              <a:rPr lang="en-NZ" sz="3300"/>
              <a:t>Your definition of an ethical dilemma</a:t>
            </a:r>
          </a:p>
        </p:txBody>
      </p:sp>
      <p:pic>
        <p:nvPicPr>
          <p:cNvPr id="5" name="Picture 4" descr="Child sitting on the maze">
            <a:extLst>
              <a:ext uri="{FF2B5EF4-FFF2-40B4-BE49-F238E27FC236}">
                <a16:creationId xmlns:a16="http://schemas.microsoft.com/office/drawing/2014/main" id="{43550056-5211-4F59-84F9-DD780C780987}"/>
              </a:ext>
            </a:extLst>
          </p:cNvPr>
          <p:cNvPicPr>
            <a:picLocks noChangeAspect="1"/>
          </p:cNvPicPr>
          <p:nvPr/>
        </p:nvPicPr>
        <p:blipFill rotWithShape="1">
          <a:blip r:embed="rId3">
            <a:extLst>
              <a:ext uri="{28A0092B-C50C-407E-A947-70E740481C1C}">
                <a14:useLocalDpi xmlns:a14="http://schemas.microsoft.com/office/drawing/2010/main" val="0"/>
              </a:ext>
            </a:extLst>
          </a:blip>
          <a:srcRect l="15553" r="10764"/>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10" name="Rectangle 9">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693A560-831F-4B9D-A18F-258850F3E960}"/>
              </a:ext>
            </a:extLst>
          </p:cNvPr>
          <p:cNvSpPr>
            <a:spLocks noGrp="1"/>
          </p:cNvSpPr>
          <p:nvPr>
            <p:ph idx="1"/>
          </p:nvPr>
        </p:nvSpPr>
        <p:spPr>
          <a:xfrm>
            <a:off x="647701" y="2438401"/>
            <a:ext cx="3324141" cy="3809998"/>
          </a:xfrm>
        </p:spPr>
        <p:txBody>
          <a:bodyPr>
            <a:normAutofit/>
          </a:bodyPr>
          <a:lstStyle/>
          <a:p>
            <a:endParaRPr lang="en-NZ" dirty="0"/>
          </a:p>
          <a:p>
            <a:endParaRPr lang="en-NZ" dirty="0"/>
          </a:p>
          <a:p>
            <a:r>
              <a:rPr lang="en-NZ" dirty="0"/>
              <a:t>Share an example of an ethical dilemma with your group. What make you think this IS an ethical dilemma?</a:t>
            </a:r>
          </a:p>
        </p:txBody>
      </p:sp>
    </p:spTree>
    <p:extLst>
      <p:ext uri="{BB962C8B-B14F-4D97-AF65-F5344CB8AC3E}">
        <p14:creationId xmlns:p14="http://schemas.microsoft.com/office/powerpoint/2010/main" val="64470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9DD9-FE2B-4C1F-9D69-414132779DDB}"/>
              </a:ext>
            </a:extLst>
          </p:cNvPr>
          <p:cNvSpPr>
            <a:spLocks noGrp="1"/>
          </p:cNvSpPr>
          <p:nvPr>
            <p:ph type="title"/>
          </p:nvPr>
        </p:nvSpPr>
        <p:spPr>
          <a:xfrm>
            <a:off x="5282381" y="629266"/>
            <a:ext cx="4767471" cy="1641986"/>
          </a:xfrm>
        </p:spPr>
        <p:txBody>
          <a:bodyPr>
            <a:normAutofit/>
          </a:bodyPr>
          <a:lstStyle/>
          <a:p>
            <a:r>
              <a:rPr lang="en-NZ" dirty="0"/>
              <a:t>An ethical dilemma is…</a:t>
            </a:r>
          </a:p>
        </p:txBody>
      </p:sp>
      <p:pic>
        <p:nvPicPr>
          <p:cNvPr id="5" name="Picture 4" descr="White arrows going to the red target">
            <a:extLst>
              <a:ext uri="{FF2B5EF4-FFF2-40B4-BE49-F238E27FC236}">
                <a16:creationId xmlns:a16="http://schemas.microsoft.com/office/drawing/2014/main" id="{0C2E18DE-225E-E003-6491-67B03C077B6E}"/>
              </a:ext>
            </a:extLst>
          </p:cNvPr>
          <p:cNvPicPr>
            <a:picLocks noChangeAspect="1"/>
          </p:cNvPicPr>
          <p:nvPr/>
        </p:nvPicPr>
        <p:blipFill rotWithShape="1">
          <a:blip r:embed="rId3"/>
          <a:srcRect l="45202" r="9687" b="-1"/>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C7F4D279-7A0E-45BD-9842-C1035A837BA6}"/>
              </a:ext>
            </a:extLst>
          </p:cNvPr>
          <p:cNvSpPr>
            <a:spLocks noGrp="1"/>
          </p:cNvSpPr>
          <p:nvPr>
            <p:ph idx="1"/>
          </p:nvPr>
        </p:nvSpPr>
        <p:spPr>
          <a:xfrm>
            <a:off x="5282381" y="2438400"/>
            <a:ext cx="4767471" cy="3809999"/>
          </a:xfrm>
        </p:spPr>
        <p:txBody>
          <a:bodyPr>
            <a:normAutofit/>
          </a:bodyPr>
          <a:lstStyle/>
          <a:p>
            <a:pPr>
              <a:lnSpc>
                <a:spcPct val="90000"/>
              </a:lnSpc>
            </a:pPr>
            <a:r>
              <a:rPr lang="en-NZ"/>
              <a:t>Multiple dimensions</a:t>
            </a:r>
          </a:p>
          <a:p>
            <a:pPr>
              <a:lnSpc>
                <a:spcPct val="90000"/>
              </a:lnSpc>
            </a:pPr>
            <a:r>
              <a:rPr lang="en-NZ"/>
              <a:t>A range of difficult options</a:t>
            </a:r>
          </a:p>
          <a:p>
            <a:pPr>
              <a:lnSpc>
                <a:spcPct val="90000"/>
              </a:lnSpc>
            </a:pPr>
            <a:r>
              <a:rPr lang="en-NZ"/>
              <a:t>Irreconcilable choices</a:t>
            </a:r>
          </a:p>
          <a:p>
            <a:pPr>
              <a:lnSpc>
                <a:spcPct val="90000"/>
              </a:lnSpc>
            </a:pPr>
            <a:r>
              <a:rPr lang="en-NZ"/>
              <a:t>Not right/wrong, but right/right choices, more than one correct answer or solution, of being right.</a:t>
            </a:r>
          </a:p>
          <a:p>
            <a:pPr>
              <a:lnSpc>
                <a:spcPct val="90000"/>
              </a:lnSpc>
            </a:pPr>
            <a:r>
              <a:rPr lang="en-NZ"/>
              <a:t>It is different from a problem where something wrong occurred</a:t>
            </a:r>
          </a:p>
          <a:p>
            <a:pPr>
              <a:lnSpc>
                <a:spcPct val="90000"/>
              </a:lnSpc>
            </a:pPr>
            <a:r>
              <a:rPr lang="en-NZ"/>
              <a:t>Where there are two equally undesirable or conflicting alternatives</a:t>
            </a:r>
          </a:p>
          <a:p>
            <a:pPr>
              <a:lnSpc>
                <a:spcPct val="90000"/>
              </a:lnSpc>
            </a:pPr>
            <a:endParaRPr lang="en-NZ"/>
          </a:p>
        </p:txBody>
      </p:sp>
    </p:spTree>
    <p:extLst>
      <p:ext uri="{BB962C8B-B14F-4D97-AF65-F5344CB8AC3E}">
        <p14:creationId xmlns:p14="http://schemas.microsoft.com/office/powerpoint/2010/main" val="353678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01ADA02-0873-41D2-A245-C0B09C7DF416}"/>
              </a:ext>
            </a:extLst>
          </p:cNvPr>
          <p:cNvSpPr>
            <a:spLocks noGrp="1"/>
          </p:cNvSpPr>
          <p:nvPr>
            <p:ph type="title"/>
          </p:nvPr>
        </p:nvSpPr>
        <p:spPr>
          <a:xfrm>
            <a:off x="806195" y="804672"/>
            <a:ext cx="3521359" cy="5248656"/>
          </a:xfrm>
        </p:spPr>
        <p:txBody>
          <a:bodyPr anchor="ctr">
            <a:normAutofit/>
          </a:bodyPr>
          <a:lstStyle/>
          <a:p>
            <a:pPr algn="ctr"/>
            <a:r>
              <a:rPr lang="en-NZ" dirty="0"/>
              <a:t>Ethical dilemmas…</a:t>
            </a:r>
            <a:endParaRPr lang="en-NZ"/>
          </a:p>
        </p:txBody>
      </p:sp>
      <p:sp>
        <p:nvSpPr>
          <p:cNvPr id="3" name="Content Placeholder 2">
            <a:extLst>
              <a:ext uri="{FF2B5EF4-FFF2-40B4-BE49-F238E27FC236}">
                <a16:creationId xmlns:a16="http://schemas.microsoft.com/office/drawing/2014/main" id="{5000DE8D-8050-4A91-98A5-66E977EE5678}"/>
              </a:ext>
            </a:extLst>
          </p:cNvPr>
          <p:cNvSpPr>
            <a:spLocks noGrp="1"/>
          </p:cNvSpPr>
          <p:nvPr>
            <p:ph idx="1"/>
          </p:nvPr>
        </p:nvSpPr>
        <p:spPr>
          <a:xfrm>
            <a:off x="4975861" y="804671"/>
            <a:ext cx="6399930" cy="5248657"/>
          </a:xfrm>
        </p:spPr>
        <p:txBody>
          <a:bodyPr anchor="ctr">
            <a:normAutofit/>
          </a:bodyPr>
          <a:lstStyle/>
          <a:p>
            <a:r>
              <a:rPr lang="en-NZ"/>
              <a:t>“Ethical dilemmas are sometimes described as situation that involve two "rights.“ </a:t>
            </a:r>
          </a:p>
          <a:p>
            <a:r>
              <a:rPr lang="en-NZ"/>
              <a:t>A dilemma is a situation for which there are two possible resolutions, each of which can be justified in moral terms. </a:t>
            </a:r>
          </a:p>
          <a:p>
            <a:r>
              <a:rPr lang="en-NZ"/>
              <a:t>A dilemma requires a person to choose between two actions, each having some benefits but also having some costs” (Feeney &amp; Freeman, 2016). </a:t>
            </a:r>
          </a:p>
          <a:p>
            <a:endParaRPr lang="en-NZ" dirty="0"/>
          </a:p>
        </p:txBody>
      </p:sp>
    </p:spTree>
    <p:extLst>
      <p:ext uri="{BB962C8B-B14F-4D97-AF65-F5344CB8AC3E}">
        <p14:creationId xmlns:p14="http://schemas.microsoft.com/office/powerpoint/2010/main" val="906473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96E8-ABE1-4B94-A320-BCA5A032C920}"/>
              </a:ext>
            </a:extLst>
          </p:cNvPr>
          <p:cNvSpPr>
            <a:spLocks noGrp="1"/>
          </p:cNvSpPr>
          <p:nvPr>
            <p:ph type="title"/>
          </p:nvPr>
        </p:nvSpPr>
        <p:spPr/>
        <p:txBody>
          <a:bodyPr/>
          <a:lstStyle/>
          <a:p>
            <a:pPr algn="ctr"/>
            <a:r>
              <a:rPr lang="en-NZ" b="1" dirty="0"/>
              <a:t>Our Code Our Standards reminds us that…</a:t>
            </a:r>
          </a:p>
        </p:txBody>
      </p:sp>
      <p:sp>
        <p:nvSpPr>
          <p:cNvPr id="3" name="Content Placeholder 2">
            <a:extLst>
              <a:ext uri="{FF2B5EF4-FFF2-40B4-BE49-F238E27FC236}">
                <a16:creationId xmlns:a16="http://schemas.microsoft.com/office/drawing/2014/main" id="{F9CA93BF-6800-4C2F-B9F1-A3258E1A834D}"/>
              </a:ext>
            </a:extLst>
          </p:cNvPr>
          <p:cNvSpPr>
            <a:spLocks noGrp="1"/>
          </p:cNvSpPr>
          <p:nvPr>
            <p:ph idx="1"/>
          </p:nvPr>
        </p:nvSpPr>
        <p:spPr/>
        <p:txBody>
          <a:bodyPr>
            <a:normAutofit fontScale="92500" lnSpcReduction="20000"/>
          </a:bodyPr>
          <a:lstStyle/>
          <a:p>
            <a:pPr marL="57150" indent="0">
              <a:buNone/>
            </a:pPr>
            <a:r>
              <a:rPr lang="en-NZ" b="1" dirty="0"/>
              <a:t>These values underpin </a:t>
            </a:r>
            <a:r>
              <a:rPr lang="en-NZ" b="1" i="1" dirty="0" err="1"/>
              <a:t>Ngā</a:t>
            </a:r>
            <a:r>
              <a:rPr lang="en-NZ" b="1" i="1" dirty="0"/>
              <a:t> Tikanga </a:t>
            </a:r>
            <a:r>
              <a:rPr lang="en-NZ" b="1" i="1" dirty="0" err="1"/>
              <a:t>Matatika</a:t>
            </a:r>
            <a:r>
              <a:rPr lang="en-NZ" b="1" i="1" dirty="0"/>
              <a:t> </a:t>
            </a:r>
            <a:r>
              <a:rPr lang="en-NZ" b="1" i="1" dirty="0" err="1"/>
              <a:t>Ngā</a:t>
            </a:r>
            <a:r>
              <a:rPr lang="en-NZ" b="1" i="1" dirty="0"/>
              <a:t> </a:t>
            </a:r>
            <a:r>
              <a:rPr lang="en-NZ" b="1" i="1" dirty="0" err="1"/>
              <a:t>Paerewa</a:t>
            </a:r>
            <a:endParaRPr lang="en-NZ" b="1" i="1" dirty="0"/>
          </a:p>
          <a:p>
            <a:pPr marL="57150" indent="0">
              <a:buNone/>
            </a:pPr>
            <a:r>
              <a:rPr lang="en-NZ" b="1" i="1" dirty="0"/>
              <a:t>Our Code Our Standards</a:t>
            </a:r>
            <a:r>
              <a:rPr lang="en-NZ" b="1" dirty="0"/>
              <a:t>. They define, inspire and guide us as teachers.</a:t>
            </a:r>
          </a:p>
          <a:p>
            <a:pPr marL="57150" indent="0">
              <a:buNone/>
            </a:pPr>
            <a:endParaRPr lang="en-NZ" b="1" dirty="0"/>
          </a:p>
          <a:p>
            <a:pPr>
              <a:buFont typeface="Arial" panose="020B0604020202020204" pitchFamily="34" charset="0"/>
              <a:buChar char="•"/>
            </a:pPr>
            <a:r>
              <a:rPr lang="en-NZ" dirty="0"/>
              <a:t>“</a:t>
            </a:r>
            <a:r>
              <a:rPr lang="en-NZ" b="1" dirty="0" err="1"/>
              <a:t>Whakamana</a:t>
            </a:r>
            <a:r>
              <a:rPr lang="en-NZ" dirty="0"/>
              <a:t>: empowering all learners to reach their highest potential by providing high-quality teaching and leadership</a:t>
            </a:r>
          </a:p>
          <a:p>
            <a:pPr>
              <a:buFont typeface="Arial" panose="020B0604020202020204" pitchFamily="34" charset="0"/>
              <a:buChar char="•"/>
            </a:pPr>
            <a:r>
              <a:rPr lang="en-NZ" b="1" dirty="0" err="1"/>
              <a:t>Manaakitanga</a:t>
            </a:r>
            <a:r>
              <a:rPr lang="en-NZ" dirty="0"/>
              <a:t>: creating a welcoming, caring and creative learning environment that treats everyone with respect and dignity</a:t>
            </a:r>
          </a:p>
          <a:p>
            <a:pPr>
              <a:buFont typeface="Arial" panose="020B0604020202020204" pitchFamily="34" charset="0"/>
              <a:buChar char="•"/>
            </a:pPr>
            <a:r>
              <a:rPr lang="en-NZ" b="1" dirty="0" err="1"/>
              <a:t>Pono</a:t>
            </a:r>
            <a:r>
              <a:rPr lang="en-NZ" dirty="0"/>
              <a:t>: showing integrity by acting in ways that are fair, honest, ethical and just</a:t>
            </a:r>
          </a:p>
          <a:p>
            <a:pPr>
              <a:buFont typeface="Arial" panose="020B0604020202020204" pitchFamily="34" charset="0"/>
              <a:buChar char="•"/>
            </a:pPr>
            <a:r>
              <a:rPr lang="en-NZ" b="1" dirty="0"/>
              <a:t>Whanaungatanga</a:t>
            </a:r>
            <a:r>
              <a:rPr lang="en-NZ" dirty="0"/>
              <a:t>: engaging in positive and collaborative relationships with our learners, their families and whanau, our colleagues and the wider community”</a:t>
            </a:r>
          </a:p>
          <a:p>
            <a:pPr marL="57150" indent="0" algn="r">
              <a:buNone/>
            </a:pPr>
            <a:r>
              <a:rPr lang="en-NZ" sz="1400" dirty="0"/>
              <a:t>(Education Council, 2017, p.2)</a:t>
            </a:r>
          </a:p>
          <a:p>
            <a:endParaRPr lang="en-NZ" dirty="0"/>
          </a:p>
        </p:txBody>
      </p:sp>
    </p:spTree>
    <p:extLst>
      <p:ext uri="{BB962C8B-B14F-4D97-AF65-F5344CB8AC3E}">
        <p14:creationId xmlns:p14="http://schemas.microsoft.com/office/powerpoint/2010/main" val="78036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3650-E98D-4BE5-8EEA-C87EEC9A3BF7}"/>
              </a:ext>
            </a:extLst>
          </p:cNvPr>
          <p:cNvSpPr>
            <a:spLocks noGrp="1"/>
          </p:cNvSpPr>
          <p:nvPr>
            <p:ph type="title"/>
          </p:nvPr>
        </p:nvSpPr>
        <p:spPr/>
        <p:txBody>
          <a:bodyPr/>
          <a:lstStyle/>
          <a:p>
            <a:pPr algn="ctr"/>
            <a:r>
              <a:rPr lang="en-NZ" b="1" dirty="0"/>
              <a:t>Our Code Our Standards reminds us that…</a:t>
            </a:r>
          </a:p>
        </p:txBody>
      </p:sp>
      <p:sp>
        <p:nvSpPr>
          <p:cNvPr id="3" name="Content Placeholder 2">
            <a:extLst>
              <a:ext uri="{FF2B5EF4-FFF2-40B4-BE49-F238E27FC236}">
                <a16:creationId xmlns:a16="http://schemas.microsoft.com/office/drawing/2014/main" id="{361A0F1D-6152-4275-8B7A-E7A837B47BBF}"/>
              </a:ext>
            </a:extLst>
          </p:cNvPr>
          <p:cNvSpPr>
            <a:spLocks noGrp="1"/>
          </p:cNvSpPr>
          <p:nvPr>
            <p:ph idx="1"/>
          </p:nvPr>
        </p:nvSpPr>
        <p:spPr/>
        <p:txBody>
          <a:bodyPr>
            <a:normAutofit lnSpcReduction="10000"/>
          </a:bodyPr>
          <a:lstStyle/>
          <a:p>
            <a:r>
              <a:rPr lang="en-NZ" dirty="0"/>
              <a:t>We as teachers have obligations to a range of </a:t>
            </a:r>
            <a:r>
              <a:rPr lang="en-NZ" u="sng" dirty="0"/>
              <a:t>stakeholders</a:t>
            </a:r>
          </a:p>
          <a:p>
            <a:r>
              <a:rPr lang="en-NZ" dirty="0"/>
              <a:t>We understand that families and </a:t>
            </a:r>
            <a:r>
              <a:rPr lang="en-NZ" dirty="0" err="1"/>
              <a:t>whānau</a:t>
            </a:r>
            <a:r>
              <a:rPr lang="en-NZ" dirty="0"/>
              <a:t> and the wider community trust us to guide their children and young people on their learning journey and to keep them safe</a:t>
            </a:r>
          </a:p>
          <a:p>
            <a:r>
              <a:rPr lang="en-NZ" dirty="0"/>
              <a:t>We must act with/be acting with integrity and professionalism in all that we do, we maintain this trust and confidence</a:t>
            </a:r>
          </a:p>
          <a:p>
            <a:r>
              <a:rPr lang="en-NZ" dirty="0"/>
              <a:t>The profession has expectations of us to ensure we understand the influence that we have on others</a:t>
            </a:r>
          </a:p>
          <a:p>
            <a:r>
              <a:rPr lang="en-NZ" dirty="0"/>
              <a:t>We have a responsibility to each other, to make sure we all understand these expectations and make the right decisions each and every day.  </a:t>
            </a:r>
          </a:p>
          <a:p>
            <a:pPr algn="r"/>
            <a:r>
              <a:rPr lang="en-NZ" sz="1800" dirty="0"/>
              <a:t>(Education Council, 2017, p.  6)</a:t>
            </a:r>
            <a:r>
              <a:rPr lang="en-NZ" dirty="0"/>
              <a:t>	</a:t>
            </a:r>
          </a:p>
          <a:p>
            <a:endParaRPr lang="en-NZ" dirty="0"/>
          </a:p>
        </p:txBody>
      </p:sp>
    </p:spTree>
    <p:extLst>
      <p:ext uri="{BB962C8B-B14F-4D97-AF65-F5344CB8AC3E}">
        <p14:creationId xmlns:p14="http://schemas.microsoft.com/office/powerpoint/2010/main" val="18243050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108</TotalTime>
  <Words>979</Words>
  <Application>Microsoft Office PowerPoint</Application>
  <PresentationFormat>Widescreen</PresentationFormat>
  <Paragraphs>94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Trebuchet MS</vt:lpstr>
      <vt:lpstr>Wingdings 3</vt:lpstr>
      <vt:lpstr>Ion</vt:lpstr>
      <vt:lpstr>EDUC6006 Leading Ethical Practice</vt:lpstr>
      <vt:lpstr>Karakia Timatanga</vt:lpstr>
      <vt:lpstr>Assessment One debrief</vt:lpstr>
      <vt:lpstr>Understanding Assessment Two</vt:lpstr>
      <vt:lpstr>Your definition of an ethical dilemma</vt:lpstr>
      <vt:lpstr>An ethical dilemma is…</vt:lpstr>
      <vt:lpstr>Ethical dilemmas…</vt:lpstr>
      <vt:lpstr>Our Code Our Standards reminds us that…</vt:lpstr>
      <vt:lpstr>Our Code Our Standards reminds us that…</vt:lpstr>
      <vt:lpstr>Consider the following scenario…</vt:lpstr>
      <vt:lpstr>Consider the following scenario…</vt:lpstr>
      <vt:lpstr>Consider the following scenario…</vt:lpstr>
      <vt:lpstr>Ethical dilemma…</vt:lpstr>
      <vt:lpstr>Class korero</vt:lpstr>
      <vt:lpstr>PATAI?</vt:lpstr>
      <vt:lpstr>Karakia Whakamutunga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Galina Stebletsova</dc:creator>
  <cp:lastModifiedBy>Galina Stebletsova</cp:lastModifiedBy>
  <cp:revision>3</cp:revision>
  <dcterms:created xsi:type="dcterms:W3CDTF">2022-04-10T02:30:52Z</dcterms:created>
  <dcterms:modified xsi:type="dcterms:W3CDTF">2022-05-02T03:15:56Z</dcterms:modified>
</cp:coreProperties>
</file>