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1" r:id="rId5"/>
    <p:sldId id="263" r:id="rId6"/>
    <p:sldId id="262" r:id="rId7"/>
    <p:sldId id="259" r:id="rId8"/>
    <p:sldId id="260" r:id="rId9"/>
  </p:sldIdLst>
  <p:sldSz cx="6858000" cy="9144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42" autoAdjust="0"/>
    <p:restoredTop sz="94654" autoAdjust="0"/>
  </p:normalViewPr>
  <p:slideViewPr>
    <p:cSldViewPr>
      <p:cViewPr varScale="1">
        <p:scale>
          <a:sx n="83" d="100"/>
          <a:sy n="83" d="100"/>
        </p:scale>
        <p:origin x="-1374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-582" y="-78"/>
      </p:cViewPr>
      <p:guideLst>
        <p:guide orient="horz" pos="2141"/>
        <p:guide pos="311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9F311-87C7-44E3-A7CD-EFB2C531A042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E6A8C-6D06-4C85-956E-2068A76217F1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694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8300E-F1E0-473F-AD06-834F7A5312C0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1450" y="509588"/>
            <a:ext cx="191135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694" y="6456218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8F7AA-756E-47EC-BAEA-B93B5D5726A3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1</a:t>
            </a:fld>
            <a:endParaRPr lang="en-N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2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3</a:t>
            </a:fld>
            <a:endParaRPr lang="en-N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4</a:t>
            </a:fld>
            <a:endParaRPr lang="en-N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5</a:t>
            </a:fld>
            <a:endParaRPr lang="en-N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6</a:t>
            </a:fld>
            <a:endParaRPr lang="en-N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7</a:t>
            </a:fld>
            <a:endParaRPr lang="en-N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9550" y="495300"/>
            <a:ext cx="19129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8F7AA-756E-47EC-BAEA-B93B5D5726A3}" type="slidenum">
              <a:rPr lang="en-NZ" smtClean="0"/>
              <a:pPr/>
              <a:t>8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D3E6-5231-4B00-A3DB-451D220A508F}" type="datetimeFigureOut">
              <a:rPr lang="en-US" smtClean="0"/>
              <a:pPr/>
              <a:t>8/12/2009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50BB1-67AE-44D5-B5D6-AB000462CBF6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Latches	Timers Counters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Latches and Timers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47" y="1619230"/>
            <a:ext cx="6172200" cy="3200405"/>
          </a:xfrm>
        </p:spPr>
        <p:txBody>
          <a:bodyPr>
            <a:normAutofit fontScale="77500" lnSpcReduction="20000"/>
          </a:bodyPr>
          <a:lstStyle/>
          <a:p>
            <a:r>
              <a:rPr lang="en-AU" dirty="0" smtClean="0"/>
              <a:t>The output with an </a:t>
            </a:r>
            <a:r>
              <a:rPr lang="en-AU" i="1" dirty="0" smtClean="0"/>
              <a:t>L</a:t>
            </a:r>
            <a:r>
              <a:rPr lang="en-NZ" i="1" dirty="0" smtClean="0"/>
              <a:t> </a:t>
            </a:r>
            <a:r>
              <a:rPr lang="en-AU" dirty="0" smtClean="0"/>
              <a:t>inside will turn the output </a:t>
            </a:r>
            <a:r>
              <a:rPr lang="en-AU" i="1" dirty="0" smtClean="0"/>
              <a:t>D </a:t>
            </a:r>
            <a:r>
              <a:rPr lang="en-AU" dirty="0" smtClean="0"/>
              <a:t>on when the input </a:t>
            </a:r>
            <a:r>
              <a:rPr lang="en-AU" i="1" dirty="0" smtClean="0"/>
              <a:t>A </a:t>
            </a:r>
            <a:r>
              <a:rPr lang="en-AU" dirty="0" smtClean="0"/>
              <a:t>becomes true. </a:t>
            </a:r>
            <a:r>
              <a:rPr lang="en-AU" i="1" dirty="0" smtClean="0"/>
              <a:t>D </a:t>
            </a:r>
            <a:r>
              <a:rPr lang="en-AU" dirty="0" smtClean="0"/>
              <a:t>will stay on even if </a:t>
            </a:r>
            <a:r>
              <a:rPr lang="en-NZ" i="1" dirty="0" smtClean="0"/>
              <a:t> </a:t>
            </a:r>
            <a:r>
              <a:rPr lang="en-AU" dirty="0" smtClean="0"/>
              <a:t>turns off. </a:t>
            </a:r>
            <a:endParaRPr lang="en-NZ" dirty="0" smtClean="0"/>
          </a:p>
          <a:p>
            <a:r>
              <a:rPr lang="en-AU" dirty="0" smtClean="0"/>
              <a:t>Output </a:t>
            </a:r>
            <a:r>
              <a:rPr lang="en-AU" i="1" dirty="0" smtClean="0"/>
              <a:t>D </a:t>
            </a:r>
            <a:r>
              <a:rPr lang="en-AU" dirty="0" smtClean="0"/>
              <a:t>will turn off if input </a:t>
            </a:r>
            <a:r>
              <a:rPr lang="en-AU" i="1" dirty="0" smtClean="0"/>
              <a:t>B </a:t>
            </a:r>
            <a:r>
              <a:rPr lang="en-AU" dirty="0" smtClean="0"/>
              <a:t>becomes true and the output with a </a:t>
            </a:r>
            <a:r>
              <a:rPr lang="en-AU" i="1" dirty="0" smtClean="0"/>
              <a:t>U </a:t>
            </a:r>
            <a:r>
              <a:rPr lang="en-AU" dirty="0" smtClean="0"/>
              <a:t>inside</a:t>
            </a:r>
            <a:r>
              <a:rPr lang="en-NZ" dirty="0" smtClean="0"/>
              <a:t> </a:t>
            </a:r>
            <a:r>
              <a:rPr lang="en-AU" dirty="0" smtClean="0"/>
              <a:t>becomes true</a:t>
            </a:r>
            <a:r>
              <a:rPr lang="en-NZ" dirty="0" smtClean="0"/>
              <a:t>.</a:t>
            </a:r>
          </a:p>
          <a:p>
            <a:r>
              <a:rPr lang="en-AU" dirty="0" smtClean="0"/>
              <a:t>If an output has been latched</a:t>
            </a:r>
            <a:r>
              <a:rPr lang="en-NZ" dirty="0" smtClean="0"/>
              <a:t> </a:t>
            </a:r>
            <a:r>
              <a:rPr lang="en-AU" dirty="0" smtClean="0"/>
              <a:t>on, it will keep its value, even if the power has been turned off.</a:t>
            </a:r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71480" y="4714876"/>
            <a:ext cx="5257800" cy="386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00042" y="928662"/>
            <a:ext cx="6000792" cy="7827829"/>
          </a:xfrm>
        </p:spPr>
      </p:pic>
      <p:sp>
        <p:nvSpPr>
          <p:cNvPr id="5" name="TextBox 4"/>
          <p:cNvSpPr txBox="1"/>
          <p:nvPr/>
        </p:nvSpPr>
        <p:spPr>
          <a:xfrm>
            <a:off x="214290" y="214282"/>
            <a:ext cx="6643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dirty="0" smtClean="0"/>
              <a:t>Timing diagram associated with a latch</a:t>
            </a:r>
            <a:endParaRPr lang="en-N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8" y="785786"/>
            <a:ext cx="6172200" cy="3929090"/>
          </a:xfrm>
        </p:spPr>
        <p:txBody>
          <a:bodyPr>
            <a:normAutofit fontScale="92500" lnSpcReduction="10000"/>
          </a:bodyPr>
          <a:lstStyle/>
          <a:p>
            <a:r>
              <a:rPr lang="en-NZ" dirty="0" smtClean="0"/>
              <a:t>When the input to the timer is triggered the timer starts to count up.</a:t>
            </a:r>
          </a:p>
          <a:p>
            <a:r>
              <a:rPr lang="en-NZ" dirty="0" smtClean="0"/>
              <a:t>When the preset value is reached a switch associated with the timer changes state.</a:t>
            </a:r>
          </a:p>
          <a:p>
            <a:r>
              <a:rPr lang="en-NZ" dirty="0" smtClean="0"/>
              <a:t>The timer automatically resets when the input to the timer changes state.</a:t>
            </a:r>
            <a:endParaRPr lang="en-N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625" y="4929190"/>
            <a:ext cx="6683375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28670" y="214282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dirty="0" smtClean="0"/>
              <a:t>Timer ON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8" y="857225"/>
            <a:ext cx="6215106" cy="4000528"/>
          </a:xfrm>
        </p:spPr>
        <p:txBody>
          <a:bodyPr>
            <a:normAutofit/>
          </a:bodyPr>
          <a:lstStyle/>
          <a:p>
            <a:r>
              <a:rPr lang="en-NZ" sz="2800" dirty="0" smtClean="0"/>
              <a:t>Pulsed timer option uses an input pulse to trigger the timer.</a:t>
            </a:r>
          </a:p>
          <a:p>
            <a:r>
              <a:rPr lang="en-NZ" sz="2800" dirty="0" smtClean="0"/>
              <a:t>After the pulse has been detected the timer times for a period of time and then changes the state of the switch associated with the timer.</a:t>
            </a:r>
          </a:p>
          <a:p>
            <a:r>
              <a:rPr lang="en-NZ" sz="2800" dirty="0" smtClean="0"/>
              <a:t>To reset the timer a reset timer coil must be added.</a:t>
            </a:r>
          </a:p>
          <a:p>
            <a:pPr>
              <a:buNone/>
            </a:pPr>
            <a:endParaRPr lang="en-NZ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714876"/>
            <a:ext cx="6633735" cy="400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85794" y="214283"/>
            <a:ext cx="5214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400" dirty="0" smtClean="0"/>
              <a:t>Pulsed Timer</a:t>
            </a:r>
            <a:endParaRPr lang="en-N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90" y="1071538"/>
            <a:ext cx="5643602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AU" sz="3200" dirty="0" smtClean="0"/>
              <a:t>When the input to a</a:t>
            </a:r>
            <a:r>
              <a:rPr lang="en-NZ" sz="3200" dirty="0" smtClean="0"/>
              <a:t> </a:t>
            </a:r>
            <a:r>
              <a:rPr lang="en-AU" sz="3200" dirty="0" smtClean="0"/>
              <a:t>count-up counter goes true the accumulator value will increase by 1</a:t>
            </a:r>
            <a:r>
              <a:rPr lang="en-NZ" sz="3200" dirty="0" smtClean="0"/>
              <a:t>.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AU" sz="3200" dirty="0" smtClean="0"/>
              <a:t>If the accumulator value reaches the preset value the counter </a:t>
            </a:r>
            <a:r>
              <a:rPr lang="en-AU" sz="3200" i="1" dirty="0" smtClean="0"/>
              <a:t>switch/contactor </a:t>
            </a:r>
            <a:r>
              <a:rPr lang="en-AU" sz="3200" dirty="0" smtClean="0"/>
              <a:t>will</a:t>
            </a:r>
            <a:r>
              <a:rPr lang="en-NZ" sz="3200" dirty="0" smtClean="0"/>
              <a:t> </a:t>
            </a:r>
            <a:r>
              <a:rPr lang="en-AU" sz="3200" dirty="0" smtClean="0"/>
              <a:t>change state. </a:t>
            </a:r>
            <a:endParaRPr lang="en-NZ" sz="3200" dirty="0" smtClean="0"/>
          </a:p>
          <a:p>
            <a:endParaRPr lang="en-NZ" dirty="0"/>
          </a:p>
        </p:txBody>
      </p:sp>
      <p:pic>
        <p:nvPicPr>
          <p:cNvPr id="5" name="Picture 4" descr="counter_set_p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57752"/>
            <a:ext cx="6858000" cy="35590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7232" y="214282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5400" dirty="0" smtClean="0"/>
              <a:t>Counter</a:t>
            </a:r>
            <a:endParaRPr lang="en-NZ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8" y="871540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Counter with preset value of 5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48230"/>
          </a:xfrm>
        </p:spPr>
        <p:txBody>
          <a:bodyPr/>
          <a:lstStyle/>
          <a:p>
            <a:r>
              <a:rPr lang="en-NZ" dirty="0" smtClean="0"/>
              <a:t>Press Example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28728"/>
            <a:ext cx="6172200" cy="742955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90000"/>
              </a:lnSpc>
            </a:pPr>
            <a:r>
              <a:rPr lang="en-AU" sz="4500" dirty="0" smtClean="0"/>
              <a:t>1. A toggle start switch (TS1) and a limit switch on a safety gate (LS1) must both</a:t>
            </a:r>
            <a:r>
              <a:rPr lang="en-NZ" sz="4500" dirty="0" smtClean="0"/>
              <a:t> </a:t>
            </a:r>
            <a:r>
              <a:rPr lang="en-AU" sz="4500" dirty="0" smtClean="0"/>
              <a:t>be on before a solenoid (SOL1) can be energized to extend a stamping cylinder</a:t>
            </a:r>
            <a:r>
              <a:rPr lang="en-NZ" sz="4500" dirty="0" smtClean="0"/>
              <a:t> </a:t>
            </a:r>
            <a:r>
              <a:rPr lang="en-AU" sz="4500" dirty="0" smtClean="0"/>
              <a:t>to the top of a part.</a:t>
            </a:r>
          </a:p>
          <a:p>
            <a:pPr>
              <a:lnSpc>
                <a:spcPct val="90000"/>
              </a:lnSpc>
            </a:pPr>
            <a:r>
              <a:rPr lang="en-AU" sz="4500" dirty="0" smtClean="0"/>
              <a:t>2. While the stamping solenoid is energized, it must remain energized until a limit</a:t>
            </a:r>
            <a:r>
              <a:rPr lang="en-NZ" sz="4500" dirty="0" smtClean="0"/>
              <a:t> </a:t>
            </a:r>
            <a:r>
              <a:rPr lang="en-AU" sz="4500" dirty="0" smtClean="0"/>
              <a:t>switch (LS2) is activated. This second limit switch indicates the end of a stroke.</a:t>
            </a:r>
            <a:r>
              <a:rPr lang="en-NZ" sz="4500" dirty="0" smtClean="0"/>
              <a:t> </a:t>
            </a:r>
            <a:r>
              <a:rPr lang="en-AU" sz="4500" dirty="0" smtClean="0"/>
              <a:t>At this point the solenoid should be de-energized, thus retracting the cylinder.</a:t>
            </a:r>
          </a:p>
          <a:p>
            <a:pPr>
              <a:lnSpc>
                <a:spcPct val="90000"/>
              </a:lnSpc>
            </a:pPr>
            <a:r>
              <a:rPr lang="en-AU" sz="4500" dirty="0" smtClean="0"/>
              <a:t>3. When the cylinder is fully retracted a limit switch (LS3) is activated. The cycle</a:t>
            </a:r>
            <a:r>
              <a:rPr lang="en-NZ" sz="4500" dirty="0" smtClean="0"/>
              <a:t> </a:t>
            </a:r>
            <a:r>
              <a:rPr lang="en-AU" sz="4500" dirty="0" smtClean="0"/>
              <a:t>may not begin again until this limit switch is active.</a:t>
            </a:r>
          </a:p>
          <a:p>
            <a:pPr>
              <a:lnSpc>
                <a:spcPct val="90000"/>
              </a:lnSpc>
            </a:pPr>
            <a:r>
              <a:rPr lang="en-AU" sz="4500" dirty="0" smtClean="0"/>
              <a:t>4. A cycle counter should also be included to allow counts of parts produced.</a:t>
            </a:r>
            <a:r>
              <a:rPr lang="en-NZ" sz="4500" dirty="0" smtClean="0"/>
              <a:t> </a:t>
            </a:r>
            <a:r>
              <a:rPr lang="en-AU" sz="4500" dirty="0" smtClean="0"/>
              <a:t>When this value exceeds 5000 the machine should shut down and a light lit up.</a:t>
            </a:r>
          </a:p>
          <a:p>
            <a:pPr>
              <a:lnSpc>
                <a:spcPct val="90000"/>
              </a:lnSpc>
            </a:pPr>
            <a:r>
              <a:rPr lang="en-AU" sz="4500" dirty="0" smtClean="0"/>
              <a:t>5. A safety check should be included. If the cylinder solenoid has been on for more</a:t>
            </a:r>
            <a:r>
              <a:rPr lang="en-NZ" sz="4500" dirty="0" smtClean="0"/>
              <a:t> </a:t>
            </a:r>
            <a:r>
              <a:rPr lang="en-AU" sz="4500" dirty="0" smtClean="0"/>
              <a:t>than 5 seconds, it suggests that the cylinder is jammed or the machine has a</a:t>
            </a:r>
            <a:r>
              <a:rPr lang="en-NZ" sz="4500" dirty="0" smtClean="0"/>
              <a:t> </a:t>
            </a:r>
            <a:r>
              <a:rPr lang="en-AU" sz="4500" dirty="0" smtClean="0"/>
              <a:t>fault. If this is the case, the machine should be shut down and a maintenance</a:t>
            </a:r>
            <a:r>
              <a:rPr lang="en-NZ" sz="4500" dirty="0" smtClean="0"/>
              <a:t> </a:t>
            </a:r>
            <a:r>
              <a:rPr lang="en-AU" sz="4500" dirty="0" smtClean="0"/>
              <a:t>light turned on.</a:t>
            </a:r>
          </a:p>
          <a:p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89340" y="169923"/>
            <a:ext cx="5572164" cy="7998295"/>
          </a:xfrm>
        </p:spPr>
      </p:pic>
      <p:sp>
        <p:nvSpPr>
          <p:cNvPr id="5" name="TextBox 4"/>
          <p:cNvSpPr txBox="1"/>
          <p:nvPr/>
        </p:nvSpPr>
        <p:spPr>
          <a:xfrm>
            <a:off x="375025" y="8286776"/>
            <a:ext cx="6054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Allan Bradley ladder logic solution to the press example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447</Words>
  <Application>Microsoft Office PowerPoint</Application>
  <PresentationFormat>On-screen Show (4:3)</PresentationFormat>
  <Paragraphs>33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Latches Timers Counters</vt:lpstr>
      <vt:lpstr>Latches and Timers</vt:lpstr>
      <vt:lpstr>Slide 3</vt:lpstr>
      <vt:lpstr>Slide 4</vt:lpstr>
      <vt:lpstr>Slide 5</vt:lpstr>
      <vt:lpstr>Slide 6</vt:lpstr>
      <vt:lpstr>Press Example</vt:lpstr>
      <vt:lpstr>Slide 8</vt:lpstr>
    </vt:vector>
  </TitlesOfParts>
  <Company>Unitec New Zealand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Latches and Timers</dc:title>
  <dc:creator>Nigel Yee</dc:creator>
  <cp:lastModifiedBy>Nigel Yee</cp:lastModifiedBy>
  <cp:revision>28</cp:revision>
  <dcterms:created xsi:type="dcterms:W3CDTF">2009-08-11T23:30:26Z</dcterms:created>
  <dcterms:modified xsi:type="dcterms:W3CDTF">2009-08-12T04:08:12Z</dcterms:modified>
</cp:coreProperties>
</file>