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6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0F345-66AF-4DA8-B493-20CC9380CD53}" type="datetimeFigureOut">
              <a:rPr lang="en-NZ" smtClean="0"/>
              <a:t>4/08/2020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DC3A-38A1-404D-AACD-3CD2EDAF2E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4691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0F345-66AF-4DA8-B493-20CC9380CD53}" type="datetimeFigureOut">
              <a:rPr lang="en-NZ" smtClean="0"/>
              <a:t>4/08/2020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DC3A-38A1-404D-AACD-3CD2EDAF2E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79089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0F345-66AF-4DA8-B493-20CC9380CD53}" type="datetimeFigureOut">
              <a:rPr lang="en-NZ" smtClean="0"/>
              <a:t>4/08/2020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DC3A-38A1-404D-AACD-3CD2EDAF2E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35352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0F345-66AF-4DA8-B493-20CC9380CD53}" type="datetimeFigureOut">
              <a:rPr lang="en-NZ" smtClean="0"/>
              <a:t>4/08/2020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DC3A-38A1-404D-AACD-3CD2EDAF2E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77209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0F345-66AF-4DA8-B493-20CC9380CD53}" type="datetimeFigureOut">
              <a:rPr lang="en-NZ" smtClean="0"/>
              <a:t>4/08/2020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DC3A-38A1-404D-AACD-3CD2EDAF2E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3839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0F345-66AF-4DA8-B493-20CC9380CD53}" type="datetimeFigureOut">
              <a:rPr lang="en-NZ" smtClean="0"/>
              <a:t>4/08/2020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DC3A-38A1-404D-AACD-3CD2EDAF2E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90872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0F345-66AF-4DA8-B493-20CC9380CD53}" type="datetimeFigureOut">
              <a:rPr lang="en-NZ" smtClean="0"/>
              <a:t>4/08/2020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DC3A-38A1-404D-AACD-3CD2EDAF2E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71038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0F345-66AF-4DA8-B493-20CC9380CD53}" type="datetimeFigureOut">
              <a:rPr lang="en-NZ" smtClean="0"/>
              <a:t>4/08/2020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DC3A-38A1-404D-AACD-3CD2EDAF2E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12376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0F345-66AF-4DA8-B493-20CC9380CD53}" type="datetimeFigureOut">
              <a:rPr lang="en-NZ" smtClean="0"/>
              <a:t>4/08/2020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DC3A-38A1-404D-AACD-3CD2EDAF2E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95084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0F345-66AF-4DA8-B493-20CC9380CD53}" type="datetimeFigureOut">
              <a:rPr lang="en-NZ" smtClean="0"/>
              <a:t>4/08/2020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DC3A-38A1-404D-AACD-3CD2EDAF2E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84424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0F345-66AF-4DA8-B493-20CC9380CD53}" type="datetimeFigureOut">
              <a:rPr lang="en-NZ" smtClean="0"/>
              <a:t>4/08/2020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DC3A-38A1-404D-AACD-3CD2EDAF2E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6004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0F345-66AF-4DA8-B493-20CC9380CD53}" type="datetimeFigureOut">
              <a:rPr lang="en-NZ" smtClean="0"/>
              <a:t>4/08/2020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CDC3A-38A1-404D-AACD-3CD2EDAF2E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85446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ko.ac.nz/knowledge-centre/maori-learner-success/te-whare-tapa-wha/" TargetMode="External"/><Relationship Id="rId2" Type="http://schemas.openxmlformats.org/officeDocument/2006/relationships/hyperlink" Target="https://ako.ac.nz/knowledge-centre/pasifika-learner-success/knowing-pasifika-learner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ko.ac.nz/knowledge-centre/maori-learner-success/tuakana-tein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4485"/>
            <a:ext cx="10515600" cy="1325563"/>
          </a:xfrm>
        </p:spPr>
        <p:txBody>
          <a:bodyPr/>
          <a:lstStyle/>
          <a:p>
            <a:r>
              <a:rPr lang="en-NZ" b="1" dirty="0" smtClean="0"/>
              <a:t>Knowing Pasifika and Maori learners - videos</a:t>
            </a:r>
            <a:endParaRPr lang="en-N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>
                <a:hlinkClick r:id="rId2"/>
              </a:rPr>
              <a:t>https://ako.ac.nz/knowledge-centre/pasifika-learner-success/knowing-pasifika-learners/</a:t>
            </a:r>
            <a:endParaRPr lang="en-NZ" dirty="0" smtClean="0"/>
          </a:p>
          <a:p>
            <a:pPr marL="0" indent="0">
              <a:buNone/>
            </a:pPr>
            <a:endParaRPr lang="en-NZ" dirty="0" smtClean="0"/>
          </a:p>
          <a:p>
            <a:r>
              <a:rPr lang="en-NZ" dirty="0" smtClean="0">
                <a:hlinkClick r:id="rId3"/>
              </a:rPr>
              <a:t>https://ako.ac.nz/knowledge-centre/maori-learner-success/te-whare-tapa-wha/</a:t>
            </a:r>
            <a:endParaRPr lang="en-NZ" dirty="0" smtClean="0"/>
          </a:p>
          <a:p>
            <a:pPr marL="0" indent="0">
              <a:buNone/>
            </a:pPr>
            <a:endParaRPr lang="en-NZ" dirty="0" smtClean="0"/>
          </a:p>
          <a:p>
            <a:r>
              <a:rPr lang="en-NZ" dirty="0" smtClean="0">
                <a:hlinkClick r:id="rId4"/>
              </a:rPr>
              <a:t>https://ako.ac.nz/knowledge-centre/maori-learner-success/tuakana-teina/</a:t>
            </a:r>
            <a:endParaRPr lang="en-NZ" dirty="0" smtClean="0"/>
          </a:p>
          <a:p>
            <a:pPr marL="0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990934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19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Knowing Pasifika and Maori learners - videos</vt:lpstr>
    </vt:vector>
  </TitlesOfParts>
  <Company>Unitec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Knowing Pasifika and Maori learners - videos</dc:title>
  <dc:creator>Margi Grey</dc:creator>
  <cp:lastModifiedBy>Margi Grey</cp:lastModifiedBy>
  <cp:revision>1</cp:revision>
  <dcterms:created xsi:type="dcterms:W3CDTF">2020-08-04T01:55:53Z</dcterms:created>
  <dcterms:modified xsi:type="dcterms:W3CDTF">2020-08-04T01:58:15Z</dcterms:modified>
</cp:coreProperties>
</file>