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691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908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535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720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83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087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103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23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508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442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00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0F345-66AF-4DA8-B493-20CC9380CD53}" type="datetimeFigureOut">
              <a:rPr lang="en-NZ" smtClean="0"/>
              <a:t>4/08/2020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DC3A-38A1-404D-AACD-3CD2EDAF2E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54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ko.ac.nz/knowledge-centre/maori-learner-success/te-whare-tapa-wha/" TargetMode="External"/><Relationship Id="rId2" Type="http://schemas.openxmlformats.org/officeDocument/2006/relationships/hyperlink" Target="https://ako.ac.nz/knowledge-centre/pasifika-learner-success/knowing-pasifika-learn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ko.ac.nz/knowledge-centre/maori-learner-success/tuakana-tei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485"/>
            <a:ext cx="10515600" cy="1325563"/>
          </a:xfrm>
        </p:spPr>
        <p:txBody>
          <a:bodyPr/>
          <a:lstStyle/>
          <a:p>
            <a:r>
              <a:rPr lang="en-NZ" b="1" dirty="0" smtClean="0"/>
              <a:t>Knowing Pasifika and Maori learners - videos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hlinkClick r:id="rId2"/>
              </a:rPr>
              <a:t>https://ako.ac.nz/knowledge-centre/pasifika-learner-success/knowing-pasifika-learners/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 smtClean="0">
                <a:hlinkClick r:id="rId3"/>
              </a:rPr>
              <a:t>https://ako.ac.nz/knowledge-centre/maori-learner-success/te-whare-tapa-wha/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r>
              <a:rPr lang="en-NZ" dirty="0" smtClean="0">
                <a:hlinkClick r:id="rId4"/>
              </a:rPr>
              <a:t>https://ako.ac.nz/knowledge-centre/maori-learner-success/tuakana-teina/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909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Knowing Pasifika and Maori learners - videos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Pasifika and Maori learners - videos</dc:title>
  <dc:creator>Margi Grey</dc:creator>
  <cp:lastModifiedBy>Margi Grey</cp:lastModifiedBy>
  <cp:revision>1</cp:revision>
  <dcterms:created xsi:type="dcterms:W3CDTF">2020-08-04T01:55:53Z</dcterms:created>
  <dcterms:modified xsi:type="dcterms:W3CDTF">2020-08-04T01:58:15Z</dcterms:modified>
</cp:coreProperties>
</file>