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sldIdLst>
    <p:sldId id="256" r:id="rId2"/>
    <p:sldId id="285" r:id="rId3"/>
    <p:sldId id="260" r:id="rId4"/>
    <p:sldId id="259" r:id="rId5"/>
    <p:sldId id="257" r:id="rId6"/>
    <p:sldId id="258"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 id="287"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75" autoAdjust="0"/>
    <p:restoredTop sz="94660"/>
  </p:normalViewPr>
  <p:slideViewPr>
    <p:cSldViewPr snapToGrid="0">
      <p:cViewPr>
        <p:scale>
          <a:sx n="67" d="100"/>
          <a:sy n="67" d="100"/>
        </p:scale>
        <p:origin x="56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lina Stebletsova" userId="95e1a5fc-2b26-4f28-8bab-eb8a42e9fb83" providerId="ADAL" clId="{B9F5ADAD-E1F0-4ABB-8209-AAF99B50AE30}"/>
    <pc:docChg chg="undo custSel addSld modSld sldOrd">
      <pc:chgData name="Galina Stebletsova" userId="95e1a5fc-2b26-4f28-8bab-eb8a42e9fb83" providerId="ADAL" clId="{B9F5ADAD-E1F0-4ABB-8209-AAF99B50AE30}" dt="2022-03-26T08:54:08.632" v="2031" actId="113"/>
      <pc:docMkLst>
        <pc:docMk/>
      </pc:docMkLst>
      <pc:sldChg chg="delSp modSp delDesignElem">
        <pc:chgData name="Galina Stebletsova" userId="95e1a5fc-2b26-4f28-8bab-eb8a42e9fb83" providerId="ADAL" clId="{B9F5ADAD-E1F0-4ABB-8209-AAF99B50AE30}" dt="2022-03-26T08:54:08.632" v="2031" actId="113"/>
        <pc:sldMkLst>
          <pc:docMk/>
          <pc:sldMk cId="3627503508" sldId="256"/>
        </pc:sldMkLst>
        <pc:spChg chg="mod">
          <ac:chgData name="Galina Stebletsova" userId="95e1a5fc-2b26-4f28-8bab-eb8a42e9fb83" providerId="ADAL" clId="{B9F5ADAD-E1F0-4ABB-8209-AAF99B50AE30}" dt="2022-03-26T08:39:55.705" v="1843" actId="113"/>
          <ac:spMkLst>
            <pc:docMk/>
            <pc:sldMk cId="3627503508" sldId="256"/>
            <ac:spMk id="2" creationId="{9AB38055-EF81-4365-9A99-AB637FC5424A}"/>
          </ac:spMkLst>
        </pc:spChg>
        <pc:spChg chg="mod">
          <ac:chgData name="Galina Stebletsova" userId="95e1a5fc-2b26-4f28-8bab-eb8a42e9fb83" providerId="ADAL" clId="{B9F5ADAD-E1F0-4ABB-8209-AAF99B50AE30}" dt="2022-03-26T08:54:08.632" v="2031" actId="113"/>
          <ac:spMkLst>
            <pc:docMk/>
            <pc:sldMk cId="3627503508" sldId="256"/>
            <ac:spMk id="3" creationId="{A9A04FFC-DB56-4A86-B338-F4C0C8A1DF17}"/>
          </ac:spMkLst>
        </pc:spChg>
        <pc:spChg chg="del">
          <ac:chgData name="Galina Stebletsova" userId="95e1a5fc-2b26-4f28-8bab-eb8a42e9fb83" providerId="ADAL" clId="{B9F5ADAD-E1F0-4ABB-8209-AAF99B50AE30}" dt="2022-03-26T08:10:20.393" v="1406"/>
          <ac:spMkLst>
            <pc:docMk/>
            <pc:sldMk cId="3627503508" sldId="256"/>
            <ac:spMk id="9" creationId="{0DC895F7-4E59-40FB-87DD-ACE47F94C143}"/>
          </ac:spMkLst>
        </pc:spChg>
        <pc:picChg chg="del">
          <ac:chgData name="Galina Stebletsova" userId="95e1a5fc-2b26-4f28-8bab-eb8a42e9fb83" providerId="ADAL" clId="{B9F5ADAD-E1F0-4ABB-8209-AAF99B50AE30}" dt="2022-03-26T08:10:20.393" v="1406"/>
          <ac:picMkLst>
            <pc:docMk/>
            <pc:sldMk cId="3627503508" sldId="256"/>
            <ac:picMk id="11" creationId="{1A4C720E-710D-44F8-A8D7-2BAA61E1814B}"/>
          </ac:picMkLst>
        </pc:picChg>
      </pc:sldChg>
      <pc:sldChg chg="modSp mod">
        <pc:chgData name="Galina Stebletsova" userId="95e1a5fc-2b26-4f28-8bab-eb8a42e9fb83" providerId="ADAL" clId="{B9F5ADAD-E1F0-4ABB-8209-AAF99B50AE30}" dt="2022-03-26T08:45:01.201" v="1853" actId="2711"/>
        <pc:sldMkLst>
          <pc:docMk/>
          <pc:sldMk cId="2729837676" sldId="257"/>
        </pc:sldMkLst>
        <pc:spChg chg="mod">
          <ac:chgData name="Galina Stebletsova" userId="95e1a5fc-2b26-4f28-8bab-eb8a42e9fb83" providerId="ADAL" clId="{B9F5ADAD-E1F0-4ABB-8209-AAF99B50AE30}" dt="2022-03-26T08:36:28.716" v="1807" actId="207"/>
          <ac:spMkLst>
            <pc:docMk/>
            <pc:sldMk cId="2729837676" sldId="257"/>
            <ac:spMk id="4" creationId="{CC9F615C-CF0D-4784-801B-800E3387AD41}"/>
          </ac:spMkLst>
        </pc:spChg>
        <pc:spChg chg="mod">
          <ac:chgData name="Galina Stebletsova" userId="95e1a5fc-2b26-4f28-8bab-eb8a42e9fb83" providerId="ADAL" clId="{B9F5ADAD-E1F0-4ABB-8209-AAF99B50AE30}" dt="2022-03-26T08:45:01.201" v="1853" actId="2711"/>
          <ac:spMkLst>
            <pc:docMk/>
            <pc:sldMk cId="2729837676" sldId="257"/>
            <ac:spMk id="5" creationId="{8AFFB6BA-EFF2-41F0-974F-B546BE11B66A}"/>
          </ac:spMkLst>
        </pc:spChg>
      </pc:sldChg>
      <pc:sldChg chg="modSp mod">
        <pc:chgData name="Galina Stebletsova" userId="95e1a5fc-2b26-4f28-8bab-eb8a42e9fb83" providerId="ADAL" clId="{B9F5ADAD-E1F0-4ABB-8209-AAF99B50AE30}" dt="2022-03-26T08:45:33.720" v="1856" actId="255"/>
        <pc:sldMkLst>
          <pc:docMk/>
          <pc:sldMk cId="1897331310" sldId="258"/>
        </pc:sldMkLst>
        <pc:spChg chg="mod">
          <ac:chgData name="Galina Stebletsova" userId="95e1a5fc-2b26-4f28-8bab-eb8a42e9fb83" providerId="ADAL" clId="{B9F5ADAD-E1F0-4ABB-8209-AAF99B50AE30}" dt="2022-03-26T08:10:47.052" v="1418"/>
          <ac:spMkLst>
            <pc:docMk/>
            <pc:sldMk cId="1897331310" sldId="258"/>
            <ac:spMk id="2" creationId="{10CA3987-8456-4652-B46F-AEAE178F743F}"/>
          </ac:spMkLst>
        </pc:spChg>
        <pc:spChg chg="mod">
          <ac:chgData name="Galina Stebletsova" userId="95e1a5fc-2b26-4f28-8bab-eb8a42e9fb83" providerId="ADAL" clId="{B9F5ADAD-E1F0-4ABB-8209-AAF99B50AE30}" dt="2022-03-26T08:45:33.720" v="1856" actId="255"/>
          <ac:spMkLst>
            <pc:docMk/>
            <pc:sldMk cId="1897331310" sldId="258"/>
            <ac:spMk id="3" creationId="{8524D4A0-6E8C-4AD9-BBD2-4F9C2B68610B}"/>
          </ac:spMkLst>
        </pc:spChg>
      </pc:sldChg>
      <pc:sldChg chg="addSp delSp modSp mod ord modClrScheme chgLayout">
        <pc:chgData name="Galina Stebletsova" userId="95e1a5fc-2b26-4f28-8bab-eb8a42e9fb83" providerId="ADAL" clId="{B9F5ADAD-E1F0-4ABB-8209-AAF99B50AE30}" dt="2022-03-26T08:41:53.864" v="1847" actId="14100"/>
        <pc:sldMkLst>
          <pc:docMk/>
          <pc:sldMk cId="3019981803" sldId="259"/>
        </pc:sldMkLst>
        <pc:spChg chg="del mod ord">
          <ac:chgData name="Galina Stebletsova" userId="95e1a5fc-2b26-4f28-8bab-eb8a42e9fb83" providerId="ADAL" clId="{B9F5ADAD-E1F0-4ABB-8209-AAF99B50AE30}" dt="2022-03-26T07:29:57.342" v="0" actId="700"/>
          <ac:spMkLst>
            <pc:docMk/>
            <pc:sldMk cId="3019981803" sldId="259"/>
            <ac:spMk id="2" creationId="{5CC34560-DC46-453A-9CE5-519E50DEEC4D}"/>
          </ac:spMkLst>
        </pc:spChg>
        <pc:spChg chg="del mod ord">
          <ac:chgData name="Galina Stebletsova" userId="95e1a5fc-2b26-4f28-8bab-eb8a42e9fb83" providerId="ADAL" clId="{B9F5ADAD-E1F0-4ABB-8209-AAF99B50AE30}" dt="2022-03-26T07:29:57.342" v="0" actId="700"/>
          <ac:spMkLst>
            <pc:docMk/>
            <pc:sldMk cId="3019981803" sldId="259"/>
            <ac:spMk id="3" creationId="{D5DFA961-65CF-41F1-A007-7985EDC02812}"/>
          </ac:spMkLst>
        </pc:spChg>
        <pc:spChg chg="add mod ord">
          <ac:chgData name="Galina Stebletsova" userId="95e1a5fc-2b26-4f28-8bab-eb8a42e9fb83" providerId="ADAL" clId="{B9F5ADAD-E1F0-4ABB-8209-AAF99B50AE30}" dt="2022-03-26T08:40:21.439" v="1844" actId="700"/>
          <ac:spMkLst>
            <pc:docMk/>
            <pc:sldMk cId="3019981803" sldId="259"/>
            <ac:spMk id="4" creationId="{3C8FAB41-DD95-49E1-9BD6-072AD1BC7DD1}"/>
          </ac:spMkLst>
        </pc:spChg>
        <pc:spChg chg="add mod ord">
          <ac:chgData name="Galina Stebletsova" userId="95e1a5fc-2b26-4f28-8bab-eb8a42e9fb83" providerId="ADAL" clId="{B9F5ADAD-E1F0-4ABB-8209-AAF99B50AE30}" dt="2022-03-26T08:40:21.439" v="1844" actId="700"/>
          <ac:spMkLst>
            <pc:docMk/>
            <pc:sldMk cId="3019981803" sldId="259"/>
            <ac:spMk id="5" creationId="{A059F765-0223-4B0E-AC6E-306A5CA3E50C}"/>
          </ac:spMkLst>
        </pc:spChg>
        <pc:spChg chg="add del mod ord">
          <ac:chgData name="Galina Stebletsova" userId="95e1a5fc-2b26-4f28-8bab-eb8a42e9fb83" providerId="ADAL" clId="{B9F5ADAD-E1F0-4ABB-8209-AAF99B50AE30}" dt="2022-03-26T08:41:45.927" v="1845" actId="22"/>
          <ac:spMkLst>
            <pc:docMk/>
            <pc:sldMk cId="3019981803" sldId="259"/>
            <ac:spMk id="6" creationId="{67B681FF-5BF4-448E-B092-EB066B891359}"/>
          </ac:spMkLst>
        </pc:spChg>
        <pc:picChg chg="add mod ord">
          <ac:chgData name="Galina Stebletsova" userId="95e1a5fc-2b26-4f28-8bab-eb8a42e9fb83" providerId="ADAL" clId="{B9F5ADAD-E1F0-4ABB-8209-AAF99B50AE30}" dt="2022-03-26T08:41:53.864" v="1847" actId="14100"/>
          <ac:picMkLst>
            <pc:docMk/>
            <pc:sldMk cId="3019981803" sldId="259"/>
            <ac:picMk id="8" creationId="{FB5D2C62-E964-43DB-920B-00EF6F591E86}"/>
          </ac:picMkLst>
        </pc:picChg>
      </pc:sldChg>
      <pc:sldChg chg="addSp delSp modSp mod modClrScheme chgLayout">
        <pc:chgData name="Galina Stebletsova" userId="95e1a5fc-2b26-4f28-8bab-eb8a42e9fb83" providerId="ADAL" clId="{B9F5ADAD-E1F0-4ABB-8209-AAF99B50AE30}" dt="2022-03-26T08:39:31.082" v="1840" actId="114"/>
        <pc:sldMkLst>
          <pc:docMk/>
          <pc:sldMk cId="451404382" sldId="260"/>
        </pc:sldMkLst>
        <pc:spChg chg="mod ord">
          <ac:chgData name="Galina Stebletsova" userId="95e1a5fc-2b26-4f28-8bab-eb8a42e9fb83" providerId="ADAL" clId="{B9F5ADAD-E1F0-4ABB-8209-AAF99B50AE30}" dt="2022-03-26T08:38:46.593" v="1832" actId="700"/>
          <ac:spMkLst>
            <pc:docMk/>
            <pc:sldMk cId="451404382" sldId="260"/>
            <ac:spMk id="2" creationId="{E6F5C46A-8949-4EC4-99A8-253D5B823354}"/>
          </ac:spMkLst>
        </pc:spChg>
        <pc:spChg chg="mod ord">
          <ac:chgData name="Galina Stebletsova" userId="95e1a5fc-2b26-4f28-8bab-eb8a42e9fb83" providerId="ADAL" clId="{B9F5ADAD-E1F0-4ABB-8209-AAF99B50AE30}" dt="2022-03-26T08:39:31.082" v="1840" actId="114"/>
          <ac:spMkLst>
            <pc:docMk/>
            <pc:sldMk cId="451404382" sldId="260"/>
            <ac:spMk id="3" creationId="{37A0E3C1-33AF-4292-9E32-E8F0839185D4}"/>
          </ac:spMkLst>
        </pc:spChg>
        <pc:spChg chg="add del mod ord">
          <ac:chgData name="Galina Stebletsova" userId="95e1a5fc-2b26-4f28-8bab-eb8a42e9fb83" providerId="ADAL" clId="{B9F5ADAD-E1F0-4ABB-8209-AAF99B50AE30}" dt="2022-03-26T08:38:46.593" v="1832" actId="700"/>
          <ac:spMkLst>
            <pc:docMk/>
            <pc:sldMk cId="451404382" sldId="260"/>
            <ac:spMk id="6" creationId="{5A3834D7-237A-40DF-BA1E-FAE5A7367AC0}"/>
          </ac:spMkLst>
        </pc:spChg>
        <pc:spChg chg="add del mod ord">
          <ac:chgData name="Galina Stebletsova" userId="95e1a5fc-2b26-4f28-8bab-eb8a42e9fb83" providerId="ADAL" clId="{B9F5ADAD-E1F0-4ABB-8209-AAF99B50AE30}" dt="2022-03-26T08:38:46.593" v="1832" actId="700"/>
          <ac:spMkLst>
            <pc:docMk/>
            <pc:sldMk cId="451404382" sldId="260"/>
            <ac:spMk id="7" creationId="{5E07C773-AD8E-47A1-8A58-EBC51DB216D4}"/>
          </ac:spMkLst>
        </pc:spChg>
        <pc:spChg chg="add del mod ord">
          <ac:chgData name="Galina Stebletsova" userId="95e1a5fc-2b26-4f28-8bab-eb8a42e9fb83" providerId="ADAL" clId="{B9F5ADAD-E1F0-4ABB-8209-AAF99B50AE30}" dt="2022-03-26T08:38:46.593" v="1832" actId="700"/>
          <ac:spMkLst>
            <pc:docMk/>
            <pc:sldMk cId="451404382" sldId="260"/>
            <ac:spMk id="8" creationId="{CB4DD1E6-4715-424A-8072-10728E2B25E5}"/>
          </ac:spMkLst>
        </pc:spChg>
        <pc:spChg chg="add del mod ord">
          <ac:chgData name="Galina Stebletsova" userId="95e1a5fc-2b26-4f28-8bab-eb8a42e9fb83" providerId="ADAL" clId="{B9F5ADAD-E1F0-4ABB-8209-AAF99B50AE30}" dt="2022-03-26T08:38:49.615" v="1833"/>
          <ac:spMkLst>
            <pc:docMk/>
            <pc:sldMk cId="451404382" sldId="260"/>
            <ac:spMk id="9" creationId="{67CDA133-1091-4D2D-826B-9CE781C2EE09}"/>
          </ac:spMkLst>
        </pc:spChg>
        <pc:picChg chg="add del mod">
          <ac:chgData name="Galina Stebletsova" userId="95e1a5fc-2b26-4f28-8bab-eb8a42e9fb83" providerId="ADAL" clId="{B9F5ADAD-E1F0-4ABB-8209-AAF99B50AE30}" dt="2022-03-26T08:38:24.757" v="1830" actId="478"/>
          <ac:picMkLst>
            <pc:docMk/>
            <pc:sldMk cId="451404382" sldId="260"/>
            <ac:picMk id="5" creationId="{46F1A838-8CB1-4483-B9B3-9BA861086F62}"/>
          </ac:picMkLst>
        </pc:picChg>
        <pc:picChg chg="add mod">
          <ac:chgData name="Galina Stebletsova" userId="95e1a5fc-2b26-4f28-8bab-eb8a42e9fb83" providerId="ADAL" clId="{B9F5ADAD-E1F0-4ABB-8209-AAF99B50AE30}" dt="2022-03-26T08:38:49.615" v="1833"/>
          <ac:picMkLst>
            <pc:docMk/>
            <pc:sldMk cId="451404382" sldId="260"/>
            <ac:picMk id="10" creationId="{715EA762-FE21-4CDF-B4C9-B6586DFC6ABA}"/>
          </ac:picMkLst>
        </pc:picChg>
      </pc:sldChg>
      <pc:sldChg chg="addSp delSp modSp new mod modClrScheme chgLayout">
        <pc:chgData name="Galina Stebletsova" userId="95e1a5fc-2b26-4f28-8bab-eb8a42e9fb83" providerId="ADAL" clId="{B9F5ADAD-E1F0-4ABB-8209-AAF99B50AE30}" dt="2022-03-26T08:46:02.668" v="1888" actId="20577"/>
        <pc:sldMkLst>
          <pc:docMk/>
          <pc:sldMk cId="2433259485" sldId="261"/>
        </pc:sldMkLst>
        <pc:spChg chg="del mod ord">
          <ac:chgData name="Galina Stebletsova" userId="95e1a5fc-2b26-4f28-8bab-eb8a42e9fb83" providerId="ADAL" clId="{B9F5ADAD-E1F0-4ABB-8209-AAF99B50AE30}" dt="2022-03-26T07:34:11.610" v="490" actId="700"/>
          <ac:spMkLst>
            <pc:docMk/>
            <pc:sldMk cId="2433259485" sldId="261"/>
            <ac:spMk id="2" creationId="{E152E091-85E1-458B-8931-A070B3CE40D8}"/>
          </ac:spMkLst>
        </pc:spChg>
        <pc:spChg chg="del mod ord">
          <ac:chgData name="Galina Stebletsova" userId="95e1a5fc-2b26-4f28-8bab-eb8a42e9fb83" providerId="ADAL" clId="{B9F5ADAD-E1F0-4ABB-8209-AAF99B50AE30}" dt="2022-03-26T07:34:11.610" v="490" actId="700"/>
          <ac:spMkLst>
            <pc:docMk/>
            <pc:sldMk cId="2433259485" sldId="261"/>
            <ac:spMk id="3" creationId="{1E28BA48-9790-4E02-9DDD-D980F2087689}"/>
          </ac:spMkLst>
        </pc:spChg>
        <pc:spChg chg="add mod ord">
          <ac:chgData name="Galina Stebletsova" userId="95e1a5fc-2b26-4f28-8bab-eb8a42e9fb83" providerId="ADAL" clId="{B9F5ADAD-E1F0-4ABB-8209-AAF99B50AE30}" dt="2022-03-26T08:46:02.668" v="1888" actId="20577"/>
          <ac:spMkLst>
            <pc:docMk/>
            <pc:sldMk cId="2433259485" sldId="261"/>
            <ac:spMk id="4" creationId="{040483F2-EAB9-452A-B02B-AAF7977C8C0C}"/>
          </ac:spMkLst>
        </pc:spChg>
        <pc:spChg chg="add mod ord">
          <ac:chgData name="Galina Stebletsova" userId="95e1a5fc-2b26-4f28-8bab-eb8a42e9fb83" providerId="ADAL" clId="{B9F5ADAD-E1F0-4ABB-8209-AAF99B50AE30}" dt="2022-03-26T08:35:18.201" v="1799" actId="114"/>
          <ac:spMkLst>
            <pc:docMk/>
            <pc:sldMk cId="2433259485" sldId="261"/>
            <ac:spMk id="5" creationId="{504EF69F-595C-4CAF-B09D-938DD244B19D}"/>
          </ac:spMkLst>
        </pc:spChg>
      </pc:sldChg>
      <pc:sldChg chg="modSp new mod">
        <pc:chgData name="Galina Stebletsova" userId="95e1a5fc-2b26-4f28-8bab-eb8a42e9fb83" providerId="ADAL" clId="{B9F5ADAD-E1F0-4ABB-8209-AAF99B50AE30}" dt="2022-03-26T08:37:23.683" v="1822" actId="1076"/>
        <pc:sldMkLst>
          <pc:docMk/>
          <pc:sldMk cId="55685652" sldId="262"/>
        </pc:sldMkLst>
        <pc:spChg chg="mod">
          <ac:chgData name="Galina Stebletsova" userId="95e1a5fc-2b26-4f28-8bab-eb8a42e9fb83" providerId="ADAL" clId="{B9F5ADAD-E1F0-4ABB-8209-AAF99B50AE30}" dt="2022-03-26T08:36:59.914" v="1818" actId="20577"/>
          <ac:spMkLst>
            <pc:docMk/>
            <pc:sldMk cId="55685652" sldId="262"/>
            <ac:spMk id="2" creationId="{3DFF1C25-037B-4E35-AB14-00172CE77C7D}"/>
          </ac:spMkLst>
        </pc:spChg>
        <pc:spChg chg="mod">
          <ac:chgData name="Galina Stebletsova" userId="95e1a5fc-2b26-4f28-8bab-eb8a42e9fb83" providerId="ADAL" clId="{B9F5ADAD-E1F0-4ABB-8209-AAF99B50AE30}" dt="2022-03-26T08:37:23.683" v="1822" actId="1076"/>
          <ac:spMkLst>
            <pc:docMk/>
            <pc:sldMk cId="55685652" sldId="262"/>
            <ac:spMk id="3" creationId="{B81F95DC-3C97-49B7-88BC-076E6CA92AA3}"/>
          </ac:spMkLst>
        </pc:spChg>
      </pc:sldChg>
      <pc:sldChg chg="modSp new mod">
        <pc:chgData name="Galina Stebletsova" userId="95e1a5fc-2b26-4f28-8bab-eb8a42e9fb83" providerId="ADAL" clId="{B9F5ADAD-E1F0-4ABB-8209-AAF99B50AE30}" dt="2022-03-26T08:33:51.276" v="1789" actId="114"/>
        <pc:sldMkLst>
          <pc:docMk/>
          <pc:sldMk cId="3769919670" sldId="263"/>
        </pc:sldMkLst>
        <pc:spChg chg="mod">
          <ac:chgData name="Galina Stebletsova" userId="95e1a5fc-2b26-4f28-8bab-eb8a42e9fb83" providerId="ADAL" clId="{B9F5ADAD-E1F0-4ABB-8209-AAF99B50AE30}" dt="2022-03-26T08:32:26.949" v="1774" actId="20577"/>
          <ac:spMkLst>
            <pc:docMk/>
            <pc:sldMk cId="3769919670" sldId="263"/>
            <ac:spMk id="2" creationId="{6BB10A99-4903-4676-9BA9-963922EA9DE7}"/>
          </ac:spMkLst>
        </pc:spChg>
        <pc:spChg chg="mod">
          <ac:chgData name="Galina Stebletsova" userId="95e1a5fc-2b26-4f28-8bab-eb8a42e9fb83" providerId="ADAL" clId="{B9F5ADAD-E1F0-4ABB-8209-AAF99B50AE30}" dt="2022-03-26T08:33:51.276" v="1789" actId="114"/>
          <ac:spMkLst>
            <pc:docMk/>
            <pc:sldMk cId="3769919670" sldId="263"/>
            <ac:spMk id="3" creationId="{9899DD86-7B8F-49FE-B7AD-C17C9F126858}"/>
          </ac:spMkLst>
        </pc:spChg>
      </pc:sldChg>
      <pc:sldChg chg="modSp new mod">
        <pc:chgData name="Galina Stebletsova" userId="95e1a5fc-2b26-4f28-8bab-eb8a42e9fb83" providerId="ADAL" clId="{B9F5ADAD-E1F0-4ABB-8209-AAF99B50AE30}" dt="2022-03-26T08:32:13.778" v="1766" actId="20577"/>
        <pc:sldMkLst>
          <pc:docMk/>
          <pc:sldMk cId="3532841615" sldId="264"/>
        </pc:sldMkLst>
        <pc:spChg chg="mod">
          <ac:chgData name="Galina Stebletsova" userId="95e1a5fc-2b26-4f28-8bab-eb8a42e9fb83" providerId="ADAL" clId="{B9F5ADAD-E1F0-4ABB-8209-AAF99B50AE30}" dt="2022-03-26T08:31:34.986" v="1721" actId="20577"/>
          <ac:spMkLst>
            <pc:docMk/>
            <pc:sldMk cId="3532841615" sldId="264"/>
            <ac:spMk id="2" creationId="{DF213C4D-B6FD-4087-A2BC-B32BAB134E3B}"/>
          </ac:spMkLst>
        </pc:spChg>
        <pc:spChg chg="mod">
          <ac:chgData name="Galina Stebletsova" userId="95e1a5fc-2b26-4f28-8bab-eb8a42e9fb83" providerId="ADAL" clId="{B9F5ADAD-E1F0-4ABB-8209-AAF99B50AE30}" dt="2022-03-26T08:32:13.778" v="1766" actId="20577"/>
          <ac:spMkLst>
            <pc:docMk/>
            <pc:sldMk cId="3532841615" sldId="264"/>
            <ac:spMk id="3" creationId="{6A9F32A1-D0F6-4804-8FD4-9C78DD4AA95F}"/>
          </ac:spMkLst>
        </pc:spChg>
      </pc:sldChg>
      <pc:sldChg chg="modSp new mod">
        <pc:chgData name="Galina Stebletsova" userId="95e1a5fc-2b26-4f28-8bab-eb8a42e9fb83" providerId="ADAL" clId="{B9F5ADAD-E1F0-4ABB-8209-AAF99B50AE30}" dt="2022-03-26T08:31:24.051" v="1719" actId="255"/>
        <pc:sldMkLst>
          <pc:docMk/>
          <pc:sldMk cId="183083137" sldId="265"/>
        </pc:sldMkLst>
        <pc:spChg chg="mod">
          <ac:chgData name="Galina Stebletsova" userId="95e1a5fc-2b26-4f28-8bab-eb8a42e9fb83" providerId="ADAL" clId="{B9F5ADAD-E1F0-4ABB-8209-AAF99B50AE30}" dt="2022-03-26T08:10:47.052" v="1418"/>
          <ac:spMkLst>
            <pc:docMk/>
            <pc:sldMk cId="183083137" sldId="265"/>
            <ac:spMk id="2" creationId="{5F12BDD6-5C0C-476B-96BA-A2A9527B47C2}"/>
          </ac:spMkLst>
        </pc:spChg>
        <pc:spChg chg="mod">
          <ac:chgData name="Galina Stebletsova" userId="95e1a5fc-2b26-4f28-8bab-eb8a42e9fb83" providerId="ADAL" clId="{B9F5ADAD-E1F0-4ABB-8209-AAF99B50AE30}" dt="2022-03-26T08:31:24.051" v="1719" actId="255"/>
          <ac:spMkLst>
            <pc:docMk/>
            <pc:sldMk cId="183083137" sldId="265"/>
            <ac:spMk id="3" creationId="{7063C14E-A19A-4354-A214-BC227E14D9ED}"/>
          </ac:spMkLst>
        </pc:spChg>
      </pc:sldChg>
      <pc:sldChg chg="modSp new mod">
        <pc:chgData name="Galina Stebletsova" userId="95e1a5fc-2b26-4f28-8bab-eb8a42e9fb83" providerId="ADAL" clId="{B9F5ADAD-E1F0-4ABB-8209-AAF99B50AE30}" dt="2022-03-26T08:30:21.617" v="1713" actId="255"/>
        <pc:sldMkLst>
          <pc:docMk/>
          <pc:sldMk cId="895356570" sldId="266"/>
        </pc:sldMkLst>
        <pc:spChg chg="mod">
          <ac:chgData name="Galina Stebletsova" userId="95e1a5fc-2b26-4f28-8bab-eb8a42e9fb83" providerId="ADAL" clId="{B9F5ADAD-E1F0-4ABB-8209-AAF99B50AE30}" dt="2022-03-26T08:10:47.052" v="1418"/>
          <ac:spMkLst>
            <pc:docMk/>
            <pc:sldMk cId="895356570" sldId="266"/>
            <ac:spMk id="2" creationId="{4A2D2902-ACB7-44ED-A4BD-544B45A09DA0}"/>
          </ac:spMkLst>
        </pc:spChg>
        <pc:spChg chg="mod">
          <ac:chgData name="Galina Stebletsova" userId="95e1a5fc-2b26-4f28-8bab-eb8a42e9fb83" providerId="ADAL" clId="{B9F5ADAD-E1F0-4ABB-8209-AAF99B50AE30}" dt="2022-03-26T08:30:21.617" v="1713" actId="255"/>
          <ac:spMkLst>
            <pc:docMk/>
            <pc:sldMk cId="895356570" sldId="266"/>
            <ac:spMk id="3" creationId="{988FECA2-081D-44AB-80E7-D29FFEC6CC8F}"/>
          </ac:spMkLst>
        </pc:spChg>
      </pc:sldChg>
      <pc:sldChg chg="modSp new mod">
        <pc:chgData name="Galina Stebletsova" userId="95e1a5fc-2b26-4f28-8bab-eb8a42e9fb83" providerId="ADAL" clId="{B9F5ADAD-E1F0-4ABB-8209-AAF99B50AE30}" dt="2022-03-26T08:29:22.026" v="1708" actId="114"/>
        <pc:sldMkLst>
          <pc:docMk/>
          <pc:sldMk cId="2451148366" sldId="267"/>
        </pc:sldMkLst>
        <pc:spChg chg="mod">
          <ac:chgData name="Galina Stebletsova" userId="95e1a5fc-2b26-4f28-8bab-eb8a42e9fb83" providerId="ADAL" clId="{B9F5ADAD-E1F0-4ABB-8209-AAF99B50AE30}" dt="2022-03-26T08:10:47.052" v="1418"/>
          <ac:spMkLst>
            <pc:docMk/>
            <pc:sldMk cId="2451148366" sldId="267"/>
            <ac:spMk id="2" creationId="{3A3EBE73-60BD-427B-82E1-322C2A38B534}"/>
          </ac:spMkLst>
        </pc:spChg>
        <pc:spChg chg="mod">
          <ac:chgData name="Galina Stebletsova" userId="95e1a5fc-2b26-4f28-8bab-eb8a42e9fb83" providerId="ADAL" clId="{B9F5ADAD-E1F0-4ABB-8209-AAF99B50AE30}" dt="2022-03-26T08:29:22.026" v="1708" actId="114"/>
          <ac:spMkLst>
            <pc:docMk/>
            <pc:sldMk cId="2451148366" sldId="267"/>
            <ac:spMk id="3" creationId="{D43C87DB-5AA3-4BF5-A799-4F2CCA3BD43C}"/>
          </ac:spMkLst>
        </pc:spChg>
      </pc:sldChg>
      <pc:sldChg chg="modSp new mod">
        <pc:chgData name="Galina Stebletsova" userId="95e1a5fc-2b26-4f28-8bab-eb8a42e9fb83" providerId="ADAL" clId="{B9F5ADAD-E1F0-4ABB-8209-AAF99B50AE30}" dt="2022-03-26T08:28:34.750" v="1703" actId="6549"/>
        <pc:sldMkLst>
          <pc:docMk/>
          <pc:sldMk cId="2237580651" sldId="268"/>
        </pc:sldMkLst>
        <pc:spChg chg="mod">
          <ac:chgData name="Galina Stebletsova" userId="95e1a5fc-2b26-4f28-8bab-eb8a42e9fb83" providerId="ADAL" clId="{B9F5ADAD-E1F0-4ABB-8209-AAF99B50AE30}" dt="2022-03-26T08:10:47.052" v="1418"/>
          <ac:spMkLst>
            <pc:docMk/>
            <pc:sldMk cId="2237580651" sldId="268"/>
            <ac:spMk id="2" creationId="{59C7CBF6-C3B0-462D-B9D2-6D8C7B829D24}"/>
          </ac:spMkLst>
        </pc:spChg>
        <pc:spChg chg="mod">
          <ac:chgData name="Galina Stebletsova" userId="95e1a5fc-2b26-4f28-8bab-eb8a42e9fb83" providerId="ADAL" clId="{B9F5ADAD-E1F0-4ABB-8209-AAF99B50AE30}" dt="2022-03-26T08:28:34.750" v="1703" actId="6549"/>
          <ac:spMkLst>
            <pc:docMk/>
            <pc:sldMk cId="2237580651" sldId="268"/>
            <ac:spMk id="3" creationId="{C4D5C86F-293D-4529-AA9C-E1B41CF8DCA1}"/>
          </ac:spMkLst>
        </pc:spChg>
      </pc:sldChg>
      <pc:sldChg chg="addSp delSp modSp new mod modClrScheme chgLayout">
        <pc:chgData name="Galina Stebletsova" userId="95e1a5fc-2b26-4f28-8bab-eb8a42e9fb83" providerId="ADAL" clId="{B9F5ADAD-E1F0-4ABB-8209-AAF99B50AE30}" dt="2022-03-26T08:28:03.852" v="1699" actId="207"/>
        <pc:sldMkLst>
          <pc:docMk/>
          <pc:sldMk cId="2831796790" sldId="269"/>
        </pc:sldMkLst>
        <pc:spChg chg="del mod ord">
          <ac:chgData name="Galina Stebletsova" userId="95e1a5fc-2b26-4f28-8bab-eb8a42e9fb83" providerId="ADAL" clId="{B9F5ADAD-E1F0-4ABB-8209-AAF99B50AE30}" dt="2022-03-26T07:40:09.370" v="727" actId="700"/>
          <ac:spMkLst>
            <pc:docMk/>
            <pc:sldMk cId="2831796790" sldId="269"/>
            <ac:spMk id="2" creationId="{E06132A8-6D2B-4EB5-8121-07AEA320A487}"/>
          </ac:spMkLst>
        </pc:spChg>
        <pc:spChg chg="del mod ord">
          <ac:chgData name="Galina Stebletsova" userId="95e1a5fc-2b26-4f28-8bab-eb8a42e9fb83" providerId="ADAL" clId="{B9F5ADAD-E1F0-4ABB-8209-AAF99B50AE30}" dt="2022-03-26T07:40:09.370" v="727" actId="700"/>
          <ac:spMkLst>
            <pc:docMk/>
            <pc:sldMk cId="2831796790" sldId="269"/>
            <ac:spMk id="3" creationId="{FC7E95D3-C18B-420F-8702-03C2F097D5E2}"/>
          </ac:spMkLst>
        </pc:spChg>
        <pc:spChg chg="add mod ord">
          <ac:chgData name="Galina Stebletsova" userId="95e1a5fc-2b26-4f28-8bab-eb8a42e9fb83" providerId="ADAL" clId="{B9F5ADAD-E1F0-4ABB-8209-AAF99B50AE30}" dt="2022-03-26T08:10:47.052" v="1418"/>
          <ac:spMkLst>
            <pc:docMk/>
            <pc:sldMk cId="2831796790" sldId="269"/>
            <ac:spMk id="4" creationId="{C3C9E092-6D62-426D-84CF-1FFA452FE5E9}"/>
          </ac:spMkLst>
        </pc:spChg>
        <pc:spChg chg="add mod ord">
          <ac:chgData name="Galina Stebletsova" userId="95e1a5fc-2b26-4f28-8bab-eb8a42e9fb83" providerId="ADAL" clId="{B9F5ADAD-E1F0-4ABB-8209-AAF99B50AE30}" dt="2022-03-26T08:28:03.852" v="1699" actId="207"/>
          <ac:spMkLst>
            <pc:docMk/>
            <pc:sldMk cId="2831796790" sldId="269"/>
            <ac:spMk id="5" creationId="{ECE3532D-A739-4F21-A090-19A94CBCC715}"/>
          </ac:spMkLst>
        </pc:spChg>
        <pc:spChg chg="add del mod ord">
          <ac:chgData name="Galina Stebletsova" userId="95e1a5fc-2b26-4f28-8bab-eb8a42e9fb83" providerId="ADAL" clId="{B9F5ADAD-E1F0-4ABB-8209-AAF99B50AE30}" dt="2022-03-26T07:40:54.944" v="749"/>
          <ac:spMkLst>
            <pc:docMk/>
            <pc:sldMk cId="2831796790" sldId="269"/>
            <ac:spMk id="6" creationId="{19F7269E-5997-4FBE-AD69-EBF3810C7256}"/>
          </ac:spMkLst>
        </pc:spChg>
        <pc:picChg chg="add mod">
          <ac:chgData name="Galina Stebletsova" userId="95e1a5fc-2b26-4f28-8bab-eb8a42e9fb83" providerId="ADAL" clId="{B9F5ADAD-E1F0-4ABB-8209-AAF99B50AE30}" dt="2022-03-26T08:10:47.052" v="1418"/>
          <ac:picMkLst>
            <pc:docMk/>
            <pc:sldMk cId="2831796790" sldId="269"/>
            <ac:picMk id="7" creationId="{899868F7-20A9-45BD-B534-CBA47FB09C49}"/>
          </ac:picMkLst>
        </pc:picChg>
      </pc:sldChg>
      <pc:sldChg chg="addSp delSp modSp new mod modClrScheme chgLayout">
        <pc:chgData name="Galina Stebletsova" userId="95e1a5fc-2b26-4f28-8bab-eb8a42e9fb83" providerId="ADAL" clId="{B9F5ADAD-E1F0-4ABB-8209-AAF99B50AE30}" dt="2022-03-26T08:27:49.283" v="1697" actId="207"/>
        <pc:sldMkLst>
          <pc:docMk/>
          <pc:sldMk cId="1609669445" sldId="270"/>
        </pc:sldMkLst>
        <pc:spChg chg="del mod ord">
          <ac:chgData name="Galina Stebletsova" userId="95e1a5fc-2b26-4f28-8bab-eb8a42e9fb83" providerId="ADAL" clId="{B9F5ADAD-E1F0-4ABB-8209-AAF99B50AE30}" dt="2022-03-26T07:42:02.613" v="759" actId="700"/>
          <ac:spMkLst>
            <pc:docMk/>
            <pc:sldMk cId="1609669445" sldId="270"/>
            <ac:spMk id="2" creationId="{C202C407-0DC5-493B-A3FB-C1C60E3F345A}"/>
          </ac:spMkLst>
        </pc:spChg>
        <pc:spChg chg="del mod ord">
          <ac:chgData name="Galina Stebletsova" userId="95e1a5fc-2b26-4f28-8bab-eb8a42e9fb83" providerId="ADAL" clId="{B9F5ADAD-E1F0-4ABB-8209-AAF99B50AE30}" dt="2022-03-26T07:42:02.613" v="759" actId="700"/>
          <ac:spMkLst>
            <pc:docMk/>
            <pc:sldMk cId="1609669445" sldId="270"/>
            <ac:spMk id="3" creationId="{39B6D204-92F8-4710-A6F2-0C4607D1B56C}"/>
          </ac:spMkLst>
        </pc:spChg>
        <pc:spChg chg="del">
          <ac:chgData name="Galina Stebletsova" userId="95e1a5fc-2b26-4f28-8bab-eb8a42e9fb83" providerId="ADAL" clId="{B9F5ADAD-E1F0-4ABB-8209-AAF99B50AE30}" dt="2022-03-26T07:42:02.613" v="759" actId="700"/>
          <ac:spMkLst>
            <pc:docMk/>
            <pc:sldMk cId="1609669445" sldId="270"/>
            <ac:spMk id="4" creationId="{36D221D6-DC9B-4DAA-BA85-8683963B85E6}"/>
          </ac:spMkLst>
        </pc:spChg>
        <pc:spChg chg="add mod ord">
          <ac:chgData name="Galina Stebletsova" userId="95e1a5fc-2b26-4f28-8bab-eb8a42e9fb83" providerId="ADAL" clId="{B9F5ADAD-E1F0-4ABB-8209-AAF99B50AE30}" dt="2022-03-26T08:10:47.052" v="1418"/>
          <ac:spMkLst>
            <pc:docMk/>
            <pc:sldMk cId="1609669445" sldId="270"/>
            <ac:spMk id="5" creationId="{2632590E-5A93-49A8-A228-A9409AC00D15}"/>
          </ac:spMkLst>
        </pc:spChg>
        <pc:spChg chg="add mod ord">
          <ac:chgData name="Galina Stebletsova" userId="95e1a5fc-2b26-4f28-8bab-eb8a42e9fb83" providerId="ADAL" clId="{B9F5ADAD-E1F0-4ABB-8209-AAF99B50AE30}" dt="2022-03-26T08:27:49.283" v="1697" actId="207"/>
          <ac:spMkLst>
            <pc:docMk/>
            <pc:sldMk cId="1609669445" sldId="270"/>
            <ac:spMk id="6" creationId="{4A36E885-D944-413E-B7AD-4DEDDFCCD494}"/>
          </ac:spMkLst>
        </pc:spChg>
      </pc:sldChg>
      <pc:sldChg chg="addSp delSp modSp new mod modClrScheme chgLayout">
        <pc:chgData name="Galina Stebletsova" userId="95e1a5fc-2b26-4f28-8bab-eb8a42e9fb83" providerId="ADAL" clId="{B9F5ADAD-E1F0-4ABB-8209-AAF99B50AE30}" dt="2022-03-26T08:25:25.525" v="1615" actId="255"/>
        <pc:sldMkLst>
          <pc:docMk/>
          <pc:sldMk cId="4268658326" sldId="271"/>
        </pc:sldMkLst>
        <pc:spChg chg="del mod ord">
          <ac:chgData name="Galina Stebletsova" userId="95e1a5fc-2b26-4f28-8bab-eb8a42e9fb83" providerId="ADAL" clId="{B9F5ADAD-E1F0-4ABB-8209-AAF99B50AE30}" dt="2022-03-26T07:42:33.997" v="776" actId="700"/>
          <ac:spMkLst>
            <pc:docMk/>
            <pc:sldMk cId="4268658326" sldId="271"/>
            <ac:spMk id="2" creationId="{5D83BB43-CE00-4DD8-ADA1-C292D58DC47A}"/>
          </ac:spMkLst>
        </pc:spChg>
        <pc:spChg chg="del mod ord">
          <ac:chgData name="Galina Stebletsova" userId="95e1a5fc-2b26-4f28-8bab-eb8a42e9fb83" providerId="ADAL" clId="{B9F5ADAD-E1F0-4ABB-8209-AAF99B50AE30}" dt="2022-03-26T07:42:33.997" v="776" actId="700"/>
          <ac:spMkLst>
            <pc:docMk/>
            <pc:sldMk cId="4268658326" sldId="271"/>
            <ac:spMk id="3" creationId="{C1AB6799-4290-4918-B12A-7A76DC1CEBF3}"/>
          </ac:spMkLst>
        </pc:spChg>
        <pc:spChg chg="add mod ord">
          <ac:chgData name="Galina Stebletsova" userId="95e1a5fc-2b26-4f28-8bab-eb8a42e9fb83" providerId="ADAL" clId="{B9F5ADAD-E1F0-4ABB-8209-AAF99B50AE30}" dt="2022-03-26T08:10:47.052" v="1418"/>
          <ac:spMkLst>
            <pc:docMk/>
            <pc:sldMk cId="4268658326" sldId="271"/>
            <ac:spMk id="4" creationId="{64881BD4-364D-49B2-9A4F-253572F5AA49}"/>
          </ac:spMkLst>
        </pc:spChg>
        <pc:spChg chg="add mod ord">
          <ac:chgData name="Galina Stebletsova" userId="95e1a5fc-2b26-4f28-8bab-eb8a42e9fb83" providerId="ADAL" clId="{B9F5ADAD-E1F0-4ABB-8209-AAF99B50AE30}" dt="2022-03-26T08:25:25.525" v="1615" actId="255"/>
          <ac:spMkLst>
            <pc:docMk/>
            <pc:sldMk cId="4268658326" sldId="271"/>
            <ac:spMk id="5" creationId="{83ADFDF3-0224-427B-8192-8162B7937F8E}"/>
          </ac:spMkLst>
        </pc:spChg>
        <pc:spChg chg="add del mod ord">
          <ac:chgData name="Galina Stebletsova" userId="95e1a5fc-2b26-4f28-8bab-eb8a42e9fb83" providerId="ADAL" clId="{B9F5ADAD-E1F0-4ABB-8209-AAF99B50AE30}" dt="2022-03-26T07:42:50.180" v="794"/>
          <ac:spMkLst>
            <pc:docMk/>
            <pc:sldMk cId="4268658326" sldId="271"/>
            <ac:spMk id="6" creationId="{966C6D05-343C-4B7C-985E-35A5CF50D10A}"/>
          </ac:spMkLst>
        </pc:spChg>
        <pc:picChg chg="add mod">
          <ac:chgData name="Galina Stebletsova" userId="95e1a5fc-2b26-4f28-8bab-eb8a42e9fb83" providerId="ADAL" clId="{B9F5ADAD-E1F0-4ABB-8209-AAF99B50AE30}" dt="2022-03-26T08:10:47.052" v="1418"/>
          <ac:picMkLst>
            <pc:docMk/>
            <pc:sldMk cId="4268658326" sldId="271"/>
            <ac:picMk id="7" creationId="{4A6B02F7-05AC-41A0-B24D-65BA740D24AD}"/>
          </ac:picMkLst>
        </pc:picChg>
      </pc:sldChg>
      <pc:sldChg chg="addSp delSp modSp new mod modClrScheme chgLayout">
        <pc:chgData name="Galina Stebletsova" userId="95e1a5fc-2b26-4f28-8bab-eb8a42e9fb83" providerId="ADAL" clId="{B9F5ADAD-E1F0-4ABB-8209-AAF99B50AE30}" dt="2022-03-26T08:27:31.795" v="1695" actId="20577"/>
        <pc:sldMkLst>
          <pc:docMk/>
          <pc:sldMk cId="3683989476" sldId="272"/>
        </pc:sldMkLst>
        <pc:spChg chg="del mod ord">
          <ac:chgData name="Galina Stebletsova" userId="95e1a5fc-2b26-4f28-8bab-eb8a42e9fb83" providerId="ADAL" clId="{B9F5ADAD-E1F0-4ABB-8209-AAF99B50AE30}" dt="2022-03-26T07:43:20.961" v="799" actId="700"/>
          <ac:spMkLst>
            <pc:docMk/>
            <pc:sldMk cId="3683989476" sldId="272"/>
            <ac:spMk id="2" creationId="{A220A86E-BDA2-4D85-B17C-2ED580C1D00B}"/>
          </ac:spMkLst>
        </pc:spChg>
        <pc:spChg chg="del mod ord">
          <ac:chgData name="Galina Stebletsova" userId="95e1a5fc-2b26-4f28-8bab-eb8a42e9fb83" providerId="ADAL" clId="{B9F5ADAD-E1F0-4ABB-8209-AAF99B50AE30}" dt="2022-03-26T07:43:20.961" v="799" actId="700"/>
          <ac:spMkLst>
            <pc:docMk/>
            <pc:sldMk cId="3683989476" sldId="272"/>
            <ac:spMk id="3" creationId="{0FE83834-0EEC-4D20-9FF1-4729758712D1}"/>
          </ac:spMkLst>
        </pc:spChg>
        <pc:spChg chg="del">
          <ac:chgData name="Galina Stebletsova" userId="95e1a5fc-2b26-4f28-8bab-eb8a42e9fb83" providerId="ADAL" clId="{B9F5ADAD-E1F0-4ABB-8209-AAF99B50AE30}" dt="2022-03-26T07:43:20.961" v="799" actId="700"/>
          <ac:spMkLst>
            <pc:docMk/>
            <pc:sldMk cId="3683989476" sldId="272"/>
            <ac:spMk id="4" creationId="{736F419F-3F33-4C92-824D-73203CDE112D}"/>
          </ac:spMkLst>
        </pc:spChg>
        <pc:spChg chg="add mod ord">
          <ac:chgData name="Galina Stebletsova" userId="95e1a5fc-2b26-4f28-8bab-eb8a42e9fb83" providerId="ADAL" clId="{B9F5ADAD-E1F0-4ABB-8209-AAF99B50AE30}" dt="2022-03-26T08:25:09.374" v="1612" actId="20577"/>
          <ac:spMkLst>
            <pc:docMk/>
            <pc:sldMk cId="3683989476" sldId="272"/>
            <ac:spMk id="5" creationId="{4EBFCC3E-16DB-4AA6-B293-7F52D22D1BCD}"/>
          </ac:spMkLst>
        </pc:spChg>
        <pc:spChg chg="add mod ord">
          <ac:chgData name="Galina Stebletsova" userId="95e1a5fc-2b26-4f28-8bab-eb8a42e9fb83" providerId="ADAL" clId="{B9F5ADAD-E1F0-4ABB-8209-AAF99B50AE30}" dt="2022-03-26T08:27:31.795" v="1695" actId="20577"/>
          <ac:spMkLst>
            <pc:docMk/>
            <pc:sldMk cId="3683989476" sldId="272"/>
            <ac:spMk id="6" creationId="{380E1CB2-4FDB-46B0-90A2-C12500378D20}"/>
          </ac:spMkLst>
        </pc:spChg>
      </pc:sldChg>
      <pc:sldChg chg="addSp delSp modSp new mod modClrScheme chgLayout">
        <pc:chgData name="Galina Stebletsova" userId="95e1a5fc-2b26-4f28-8bab-eb8a42e9fb83" providerId="ADAL" clId="{B9F5ADAD-E1F0-4ABB-8209-AAF99B50AE30}" dt="2022-03-26T08:48:53.821" v="1987" actId="20577"/>
        <pc:sldMkLst>
          <pc:docMk/>
          <pc:sldMk cId="1605064369" sldId="273"/>
        </pc:sldMkLst>
        <pc:spChg chg="mod ord">
          <ac:chgData name="Galina Stebletsova" userId="95e1a5fc-2b26-4f28-8bab-eb8a42e9fb83" providerId="ADAL" clId="{B9F5ADAD-E1F0-4ABB-8209-AAF99B50AE30}" dt="2022-03-26T08:47:17.037" v="1895" actId="700"/>
          <ac:spMkLst>
            <pc:docMk/>
            <pc:sldMk cId="1605064369" sldId="273"/>
            <ac:spMk id="2" creationId="{26282A3D-6044-4946-AC5B-811B95B6D698}"/>
          </ac:spMkLst>
        </pc:spChg>
        <pc:spChg chg="mod ord">
          <ac:chgData name="Galina Stebletsova" userId="95e1a5fc-2b26-4f28-8bab-eb8a42e9fb83" providerId="ADAL" clId="{B9F5ADAD-E1F0-4ABB-8209-AAF99B50AE30}" dt="2022-03-26T08:48:53.821" v="1987" actId="20577"/>
          <ac:spMkLst>
            <pc:docMk/>
            <pc:sldMk cId="1605064369" sldId="273"/>
            <ac:spMk id="3" creationId="{E18E1900-B1B2-4078-B01B-20E5A7A90791}"/>
          </ac:spMkLst>
        </pc:spChg>
        <pc:spChg chg="add del mod ord">
          <ac:chgData name="Galina Stebletsova" userId="95e1a5fc-2b26-4f28-8bab-eb8a42e9fb83" providerId="ADAL" clId="{B9F5ADAD-E1F0-4ABB-8209-AAF99B50AE30}" dt="2022-03-26T08:48:20.783" v="1896" actId="22"/>
          <ac:spMkLst>
            <pc:docMk/>
            <pc:sldMk cId="1605064369" sldId="273"/>
            <ac:spMk id="4" creationId="{C64286C8-3578-419E-923F-1459F8DC9544}"/>
          </ac:spMkLst>
        </pc:spChg>
        <pc:picChg chg="add mod ord">
          <ac:chgData name="Galina Stebletsova" userId="95e1a5fc-2b26-4f28-8bab-eb8a42e9fb83" providerId="ADAL" clId="{B9F5ADAD-E1F0-4ABB-8209-AAF99B50AE30}" dt="2022-03-26T08:48:20.783" v="1896" actId="22"/>
          <ac:picMkLst>
            <pc:docMk/>
            <pc:sldMk cId="1605064369" sldId="273"/>
            <ac:picMk id="6" creationId="{68E43CB7-9527-4253-9509-A92800D42292}"/>
          </ac:picMkLst>
        </pc:picChg>
      </pc:sldChg>
      <pc:sldChg chg="addSp delSp modSp new mod modClrScheme chgLayout">
        <pc:chgData name="Galina Stebletsova" userId="95e1a5fc-2b26-4f28-8bab-eb8a42e9fb83" providerId="ADAL" clId="{B9F5ADAD-E1F0-4ABB-8209-AAF99B50AE30}" dt="2022-03-26T08:49:59.272" v="1991" actId="22"/>
        <pc:sldMkLst>
          <pc:docMk/>
          <pc:sldMk cId="3006319922" sldId="274"/>
        </pc:sldMkLst>
        <pc:spChg chg="mod ord">
          <ac:chgData name="Galina Stebletsova" userId="95e1a5fc-2b26-4f28-8bab-eb8a42e9fb83" providerId="ADAL" clId="{B9F5ADAD-E1F0-4ABB-8209-AAF99B50AE30}" dt="2022-03-26T08:49:56.705" v="1990" actId="700"/>
          <ac:spMkLst>
            <pc:docMk/>
            <pc:sldMk cId="3006319922" sldId="274"/>
            <ac:spMk id="2" creationId="{2E3E6C3B-E4D1-4141-8CFC-2F538CC4AF7D}"/>
          </ac:spMkLst>
        </pc:spChg>
        <pc:spChg chg="mod ord">
          <ac:chgData name="Galina Stebletsova" userId="95e1a5fc-2b26-4f28-8bab-eb8a42e9fb83" providerId="ADAL" clId="{B9F5ADAD-E1F0-4ABB-8209-AAF99B50AE30}" dt="2022-03-26T08:49:56.705" v="1990" actId="700"/>
          <ac:spMkLst>
            <pc:docMk/>
            <pc:sldMk cId="3006319922" sldId="274"/>
            <ac:spMk id="3" creationId="{CCAF5302-98F9-492E-B21C-160B831C89A9}"/>
          </ac:spMkLst>
        </pc:spChg>
        <pc:spChg chg="add del mod ord">
          <ac:chgData name="Galina Stebletsova" userId="95e1a5fc-2b26-4f28-8bab-eb8a42e9fb83" providerId="ADAL" clId="{B9F5ADAD-E1F0-4ABB-8209-AAF99B50AE30}" dt="2022-03-26T08:49:59.272" v="1991" actId="22"/>
          <ac:spMkLst>
            <pc:docMk/>
            <pc:sldMk cId="3006319922" sldId="274"/>
            <ac:spMk id="6" creationId="{F9BA2C7B-78BB-4B91-ABD8-53C2A50A1B44}"/>
          </ac:spMkLst>
        </pc:spChg>
        <pc:picChg chg="add del mod">
          <ac:chgData name="Galina Stebletsova" userId="95e1a5fc-2b26-4f28-8bab-eb8a42e9fb83" providerId="ADAL" clId="{B9F5ADAD-E1F0-4ABB-8209-AAF99B50AE30}" dt="2022-03-26T08:22:18.285" v="1593" actId="931"/>
          <ac:picMkLst>
            <pc:docMk/>
            <pc:sldMk cId="3006319922" sldId="274"/>
            <ac:picMk id="5" creationId="{5678A0C7-9055-4B2D-8007-E16D80A406A6}"/>
          </ac:picMkLst>
        </pc:picChg>
        <pc:picChg chg="add mod ord">
          <ac:chgData name="Galina Stebletsova" userId="95e1a5fc-2b26-4f28-8bab-eb8a42e9fb83" providerId="ADAL" clId="{B9F5ADAD-E1F0-4ABB-8209-AAF99B50AE30}" dt="2022-03-26T08:49:59.272" v="1991" actId="22"/>
          <ac:picMkLst>
            <pc:docMk/>
            <pc:sldMk cId="3006319922" sldId="274"/>
            <ac:picMk id="8" creationId="{8396E796-4F2D-4F1B-BC0D-12664B139B0E}"/>
          </ac:picMkLst>
        </pc:picChg>
      </pc:sldChg>
      <pc:sldChg chg="modSp new mod">
        <pc:chgData name="Galina Stebletsova" userId="95e1a5fc-2b26-4f28-8bab-eb8a42e9fb83" providerId="ADAL" clId="{B9F5ADAD-E1F0-4ABB-8209-AAF99B50AE30}" dt="2022-03-26T08:49:04.940" v="1989" actId="207"/>
        <pc:sldMkLst>
          <pc:docMk/>
          <pc:sldMk cId="1100325247" sldId="275"/>
        </pc:sldMkLst>
        <pc:spChg chg="mod">
          <ac:chgData name="Galina Stebletsova" userId="95e1a5fc-2b26-4f28-8bab-eb8a42e9fb83" providerId="ADAL" clId="{B9F5ADAD-E1F0-4ABB-8209-AAF99B50AE30}" dt="2022-03-26T08:10:47.052" v="1418"/>
          <ac:spMkLst>
            <pc:docMk/>
            <pc:sldMk cId="1100325247" sldId="275"/>
            <ac:spMk id="2" creationId="{F28534AD-67B4-4FD2-A0CB-47DF201D480B}"/>
          </ac:spMkLst>
        </pc:spChg>
        <pc:spChg chg="mod">
          <ac:chgData name="Galina Stebletsova" userId="95e1a5fc-2b26-4f28-8bab-eb8a42e9fb83" providerId="ADAL" clId="{B9F5ADAD-E1F0-4ABB-8209-AAF99B50AE30}" dt="2022-03-26T08:49:04.940" v="1989" actId="207"/>
          <ac:spMkLst>
            <pc:docMk/>
            <pc:sldMk cId="1100325247" sldId="275"/>
            <ac:spMk id="3" creationId="{79174563-973F-49F3-AAC7-DA1149976E43}"/>
          </ac:spMkLst>
        </pc:spChg>
      </pc:sldChg>
      <pc:sldChg chg="modSp new mod">
        <pc:chgData name="Galina Stebletsova" userId="95e1a5fc-2b26-4f28-8bab-eb8a42e9fb83" providerId="ADAL" clId="{B9F5ADAD-E1F0-4ABB-8209-AAF99B50AE30}" dt="2022-03-26T08:21:09.579" v="1591" actId="255"/>
        <pc:sldMkLst>
          <pc:docMk/>
          <pc:sldMk cId="1662189883" sldId="276"/>
        </pc:sldMkLst>
        <pc:spChg chg="mod">
          <ac:chgData name="Galina Stebletsova" userId="95e1a5fc-2b26-4f28-8bab-eb8a42e9fb83" providerId="ADAL" clId="{B9F5ADAD-E1F0-4ABB-8209-AAF99B50AE30}" dt="2022-03-26T08:10:47.052" v="1418"/>
          <ac:spMkLst>
            <pc:docMk/>
            <pc:sldMk cId="1662189883" sldId="276"/>
            <ac:spMk id="2" creationId="{7A49A4E8-ABED-4B3D-9747-DC30647D5913}"/>
          </ac:spMkLst>
        </pc:spChg>
        <pc:spChg chg="mod">
          <ac:chgData name="Galina Stebletsova" userId="95e1a5fc-2b26-4f28-8bab-eb8a42e9fb83" providerId="ADAL" clId="{B9F5ADAD-E1F0-4ABB-8209-AAF99B50AE30}" dt="2022-03-26T08:21:09.579" v="1591" actId="255"/>
          <ac:spMkLst>
            <pc:docMk/>
            <pc:sldMk cId="1662189883" sldId="276"/>
            <ac:spMk id="3" creationId="{2C0EE386-875B-4249-B9BA-60FA1D7CBAC3}"/>
          </ac:spMkLst>
        </pc:spChg>
      </pc:sldChg>
      <pc:sldChg chg="modSp new mod">
        <pc:chgData name="Galina Stebletsova" userId="95e1a5fc-2b26-4f28-8bab-eb8a42e9fb83" providerId="ADAL" clId="{B9F5ADAD-E1F0-4ABB-8209-AAF99B50AE30}" dt="2022-03-26T08:20:29.081" v="1583" actId="255"/>
        <pc:sldMkLst>
          <pc:docMk/>
          <pc:sldMk cId="1322034453" sldId="277"/>
        </pc:sldMkLst>
        <pc:spChg chg="mod">
          <ac:chgData name="Galina Stebletsova" userId="95e1a5fc-2b26-4f28-8bab-eb8a42e9fb83" providerId="ADAL" clId="{B9F5ADAD-E1F0-4ABB-8209-AAF99B50AE30}" dt="2022-03-26T08:10:47.052" v="1418"/>
          <ac:spMkLst>
            <pc:docMk/>
            <pc:sldMk cId="1322034453" sldId="277"/>
            <ac:spMk id="2" creationId="{C9B0794A-698D-4BA2-B54B-7CDCAFA8D78F}"/>
          </ac:spMkLst>
        </pc:spChg>
        <pc:spChg chg="mod">
          <ac:chgData name="Galina Stebletsova" userId="95e1a5fc-2b26-4f28-8bab-eb8a42e9fb83" providerId="ADAL" clId="{B9F5ADAD-E1F0-4ABB-8209-AAF99B50AE30}" dt="2022-03-26T08:20:29.081" v="1583" actId="255"/>
          <ac:spMkLst>
            <pc:docMk/>
            <pc:sldMk cId="1322034453" sldId="277"/>
            <ac:spMk id="3" creationId="{BFEDBBAE-746C-48D6-A64C-8CB45CFE53E3}"/>
          </ac:spMkLst>
        </pc:spChg>
      </pc:sldChg>
      <pc:sldChg chg="modSp new mod">
        <pc:chgData name="Galina Stebletsova" userId="95e1a5fc-2b26-4f28-8bab-eb8a42e9fb83" providerId="ADAL" clId="{B9F5ADAD-E1F0-4ABB-8209-AAF99B50AE30}" dt="2022-03-26T08:50:36.912" v="1996" actId="14100"/>
        <pc:sldMkLst>
          <pc:docMk/>
          <pc:sldMk cId="261073774" sldId="278"/>
        </pc:sldMkLst>
        <pc:spChg chg="mod">
          <ac:chgData name="Galina Stebletsova" userId="95e1a5fc-2b26-4f28-8bab-eb8a42e9fb83" providerId="ADAL" clId="{B9F5ADAD-E1F0-4ABB-8209-AAF99B50AE30}" dt="2022-03-26T08:10:47.052" v="1418"/>
          <ac:spMkLst>
            <pc:docMk/>
            <pc:sldMk cId="261073774" sldId="278"/>
            <ac:spMk id="2" creationId="{E98EF996-FAD5-40E1-8DDE-8F227CF92D34}"/>
          </ac:spMkLst>
        </pc:spChg>
        <pc:spChg chg="mod">
          <ac:chgData name="Galina Stebletsova" userId="95e1a5fc-2b26-4f28-8bab-eb8a42e9fb83" providerId="ADAL" clId="{B9F5ADAD-E1F0-4ABB-8209-AAF99B50AE30}" dt="2022-03-26T08:50:36.912" v="1996" actId="14100"/>
          <ac:spMkLst>
            <pc:docMk/>
            <pc:sldMk cId="261073774" sldId="278"/>
            <ac:spMk id="3" creationId="{21A4743A-053D-4726-B90C-C65F9A1BA2B6}"/>
          </ac:spMkLst>
        </pc:spChg>
      </pc:sldChg>
      <pc:sldChg chg="modSp new mod">
        <pc:chgData name="Galina Stebletsova" userId="95e1a5fc-2b26-4f28-8bab-eb8a42e9fb83" providerId="ADAL" clId="{B9F5ADAD-E1F0-4ABB-8209-AAF99B50AE30}" dt="2022-03-26T08:51:04.423" v="2001" actId="115"/>
        <pc:sldMkLst>
          <pc:docMk/>
          <pc:sldMk cId="3683631992" sldId="279"/>
        </pc:sldMkLst>
        <pc:spChg chg="mod">
          <ac:chgData name="Galina Stebletsova" userId="95e1a5fc-2b26-4f28-8bab-eb8a42e9fb83" providerId="ADAL" clId="{B9F5ADAD-E1F0-4ABB-8209-AAF99B50AE30}" dt="2022-03-26T08:10:47.052" v="1418"/>
          <ac:spMkLst>
            <pc:docMk/>
            <pc:sldMk cId="3683631992" sldId="279"/>
            <ac:spMk id="2" creationId="{76FE8369-7A6E-4D65-A9A4-85CBC65496A8}"/>
          </ac:spMkLst>
        </pc:spChg>
        <pc:spChg chg="mod">
          <ac:chgData name="Galina Stebletsova" userId="95e1a5fc-2b26-4f28-8bab-eb8a42e9fb83" providerId="ADAL" clId="{B9F5ADAD-E1F0-4ABB-8209-AAF99B50AE30}" dt="2022-03-26T08:51:04.423" v="2001" actId="115"/>
          <ac:spMkLst>
            <pc:docMk/>
            <pc:sldMk cId="3683631992" sldId="279"/>
            <ac:spMk id="3" creationId="{6BFAB93B-9F1A-4963-BD87-96A15D50BB19}"/>
          </ac:spMkLst>
        </pc:spChg>
      </pc:sldChg>
      <pc:sldChg chg="modSp new mod">
        <pc:chgData name="Galina Stebletsova" userId="95e1a5fc-2b26-4f28-8bab-eb8a42e9fb83" providerId="ADAL" clId="{B9F5ADAD-E1F0-4ABB-8209-AAF99B50AE30}" dt="2022-03-26T08:18:40.125" v="1579" actId="255"/>
        <pc:sldMkLst>
          <pc:docMk/>
          <pc:sldMk cId="891593762" sldId="280"/>
        </pc:sldMkLst>
        <pc:spChg chg="mod">
          <ac:chgData name="Galina Stebletsova" userId="95e1a5fc-2b26-4f28-8bab-eb8a42e9fb83" providerId="ADAL" clId="{B9F5ADAD-E1F0-4ABB-8209-AAF99B50AE30}" dt="2022-03-26T08:10:47.052" v="1418"/>
          <ac:spMkLst>
            <pc:docMk/>
            <pc:sldMk cId="891593762" sldId="280"/>
            <ac:spMk id="2" creationId="{1144CED9-F105-431E-BD0B-F138667FFB79}"/>
          </ac:spMkLst>
        </pc:spChg>
        <pc:spChg chg="mod">
          <ac:chgData name="Galina Stebletsova" userId="95e1a5fc-2b26-4f28-8bab-eb8a42e9fb83" providerId="ADAL" clId="{B9F5ADAD-E1F0-4ABB-8209-AAF99B50AE30}" dt="2022-03-26T08:18:40.125" v="1579" actId="255"/>
          <ac:spMkLst>
            <pc:docMk/>
            <pc:sldMk cId="891593762" sldId="280"/>
            <ac:spMk id="3" creationId="{5A86DEC4-7C5D-41CC-B28A-2B400592F221}"/>
          </ac:spMkLst>
        </pc:spChg>
      </pc:sldChg>
      <pc:sldChg chg="modSp new mod">
        <pc:chgData name="Galina Stebletsova" userId="95e1a5fc-2b26-4f28-8bab-eb8a42e9fb83" providerId="ADAL" clId="{B9F5ADAD-E1F0-4ABB-8209-AAF99B50AE30}" dt="2022-03-26T08:51:23.801" v="2008" actId="27636"/>
        <pc:sldMkLst>
          <pc:docMk/>
          <pc:sldMk cId="3423150661" sldId="281"/>
        </pc:sldMkLst>
        <pc:spChg chg="mod">
          <ac:chgData name="Galina Stebletsova" userId="95e1a5fc-2b26-4f28-8bab-eb8a42e9fb83" providerId="ADAL" clId="{B9F5ADAD-E1F0-4ABB-8209-AAF99B50AE30}" dt="2022-03-26T08:10:47.052" v="1418"/>
          <ac:spMkLst>
            <pc:docMk/>
            <pc:sldMk cId="3423150661" sldId="281"/>
            <ac:spMk id="2" creationId="{DACEC99F-D57F-4275-B47E-5FBAD8EE579D}"/>
          </ac:spMkLst>
        </pc:spChg>
        <pc:spChg chg="mod">
          <ac:chgData name="Galina Stebletsova" userId="95e1a5fc-2b26-4f28-8bab-eb8a42e9fb83" providerId="ADAL" clId="{B9F5ADAD-E1F0-4ABB-8209-AAF99B50AE30}" dt="2022-03-26T08:51:23.801" v="2008" actId="27636"/>
          <ac:spMkLst>
            <pc:docMk/>
            <pc:sldMk cId="3423150661" sldId="281"/>
            <ac:spMk id="3" creationId="{603071AF-3290-4940-9D92-20065B90581E}"/>
          </ac:spMkLst>
        </pc:spChg>
      </pc:sldChg>
      <pc:sldChg chg="modSp new mod">
        <pc:chgData name="Galina Stebletsova" userId="95e1a5fc-2b26-4f28-8bab-eb8a42e9fb83" providerId="ADAL" clId="{B9F5ADAD-E1F0-4ABB-8209-AAF99B50AE30}" dt="2022-03-26T08:16:03.793" v="1557" actId="113"/>
        <pc:sldMkLst>
          <pc:docMk/>
          <pc:sldMk cId="3671147529" sldId="282"/>
        </pc:sldMkLst>
        <pc:spChg chg="mod">
          <ac:chgData name="Galina Stebletsova" userId="95e1a5fc-2b26-4f28-8bab-eb8a42e9fb83" providerId="ADAL" clId="{B9F5ADAD-E1F0-4ABB-8209-AAF99B50AE30}" dt="2022-03-26T08:10:47.052" v="1418"/>
          <ac:spMkLst>
            <pc:docMk/>
            <pc:sldMk cId="3671147529" sldId="282"/>
            <ac:spMk id="2" creationId="{717915B1-60F3-4C32-A124-A551F79A2FB6}"/>
          </ac:spMkLst>
        </pc:spChg>
        <pc:spChg chg="mod">
          <ac:chgData name="Galina Stebletsova" userId="95e1a5fc-2b26-4f28-8bab-eb8a42e9fb83" providerId="ADAL" clId="{B9F5ADAD-E1F0-4ABB-8209-AAF99B50AE30}" dt="2022-03-26T08:16:03.793" v="1557" actId="113"/>
          <ac:spMkLst>
            <pc:docMk/>
            <pc:sldMk cId="3671147529" sldId="282"/>
            <ac:spMk id="3" creationId="{B7C21D7C-0164-4B42-9B6B-BDE315FA807A}"/>
          </ac:spMkLst>
        </pc:spChg>
      </pc:sldChg>
      <pc:sldChg chg="modSp new mod chgLayout">
        <pc:chgData name="Galina Stebletsova" userId="95e1a5fc-2b26-4f28-8bab-eb8a42e9fb83" providerId="ADAL" clId="{B9F5ADAD-E1F0-4ABB-8209-AAF99B50AE30}" dt="2022-03-26T08:15:50.056" v="1555" actId="255"/>
        <pc:sldMkLst>
          <pc:docMk/>
          <pc:sldMk cId="4014234236" sldId="283"/>
        </pc:sldMkLst>
        <pc:spChg chg="mod ord">
          <ac:chgData name="Galina Stebletsova" userId="95e1a5fc-2b26-4f28-8bab-eb8a42e9fb83" providerId="ADAL" clId="{B9F5ADAD-E1F0-4ABB-8209-AAF99B50AE30}" dt="2022-03-26T08:10:47.052" v="1418"/>
          <ac:spMkLst>
            <pc:docMk/>
            <pc:sldMk cId="4014234236" sldId="283"/>
            <ac:spMk id="2" creationId="{11864341-4923-47C9-B036-876A2DF2720A}"/>
          </ac:spMkLst>
        </pc:spChg>
        <pc:spChg chg="mod ord">
          <ac:chgData name="Galina Stebletsova" userId="95e1a5fc-2b26-4f28-8bab-eb8a42e9fb83" providerId="ADAL" clId="{B9F5ADAD-E1F0-4ABB-8209-AAF99B50AE30}" dt="2022-03-26T08:15:50.056" v="1555" actId="255"/>
          <ac:spMkLst>
            <pc:docMk/>
            <pc:sldMk cId="4014234236" sldId="283"/>
            <ac:spMk id="3" creationId="{0412D101-8A01-4550-A2BE-8D64059D2BEE}"/>
          </ac:spMkLst>
        </pc:spChg>
      </pc:sldChg>
      <pc:sldChg chg="modSp new mod">
        <pc:chgData name="Galina Stebletsova" userId="95e1a5fc-2b26-4f28-8bab-eb8a42e9fb83" providerId="ADAL" clId="{B9F5ADAD-E1F0-4ABB-8209-AAF99B50AE30}" dt="2022-03-26T08:51:46.585" v="2017" actId="20577"/>
        <pc:sldMkLst>
          <pc:docMk/>
          <pc:sldMk cId="3762305468" sldId="284"/>
        </pc:sldMkLst>
        <pc:spChg chg="mod">
          <ac:chgData name="Galina Stebletsova" userId="95e1a5fc-2b26-4f28-8bab-eb8a42e9fb83" providerId="ADAL" clId="{B9F5ADAD-E1F0-4ABB-8209-AAF99B50AE30}" dt="2022-03-26T08:51:46.585" v="2017" actId="20577"/>
          <ac:spMkLst>
            <pc:docMk/>
            <pc:sldMk cId="3762305468" sldId="284"/>
            <ac:spMk id="2" creationId="{0CB4F87D-D64A-40F3-B216-34F4FF987D0D}"/>
          </ac:spMkLst>
        </pc:spChg>
        <pc:spChg chg="mod">
          <ac:chgData name="Galina Stebletsova" userId="95e1a5fc-2b26-4f28-8bab-eb8a42e9fb83" providerId="ADAL" clId="{B9F5ADAD-E1F0-4ABB-8209-AAF99B50AE30}" dt="2022-03-26T08:15:20.496" v="1552" actId="207"/>
          <ac:spMkLst>
            <pc:docMk/>
            <pc:sldMk cId="3762305468" sldId="284"/>
            <ac:spMk id="3" creationId="{1CFF71BD-0A32-458F-BA1A-EE0603BBD614}"/>
          </ac:spMkLst>
        </pc:spChg>
      </pc:sldChg>
      <pc:sldChg chg="addSp delSp modSp new mod modClrScheme chgLayout">
        <pc:chgData name="Galina Stebletsova" userId="95e1a5fc-2b26-4f28-8bab-eb8a42e9fb83" providerId="ADAL" clId="{B9F5ADAD-E1F0-4ABB-8209-AAF99B50AE30}" dt="2022-03-26T08:44:39.314" v="1852" actId="14100"/>
        <pc:sldMkLst>
          <pc:docMk/>
          <pc:sldMk cId="3397382896" sldId="285"/>
        </pc:sldMkLst>
        <pc:spChg chg="mod ord">
          <ac:chgData name="Galina Stebletsova" userId="95e1a5fc-2b26-4f28-8bab-eb8a42e9fb83" providerId="ADAL" clId="{B9F5ADAD-E1F0-4ABB-8209-AAF99B50AE30}" dt="2022-03-26T08:42:18.167" v="1850" actId="700"/>
          <ac:spMkLst>
            <pc:docMk/>
            <pc:sldMk cId="3397382896" sldId="285"/>
            <ac:spMk id="2" creationId="{443BFC75-1FB6-4AB9-8B21-BED6FCC4D39C}"/>
          </ac:spMkLst>
        </pc:spChg>
        <pc:spChg chg="mod ord">
          <ac:chgData name="Galina Stebletsova" userId="95e1a5fc-2b26-4f28-8bab-eb8a42e9fb83" providerId="ADAL" clId="{B9F5ADAD-E1F0-4ABB-8209-AAF99B50AE30}" dt="2022-03-26T08:42:18.167" v="1850" actId="700"/>
          <ac:spMkLst>
            <pc:docMk/>
            <pc:sldMk cId="3397382896" sldId="285"/>
            <ac:spMk id="3" creationId="{F3E2819F-3283-4781-BA81-6474E4C00E3C}"/>
          </ac:spMkLst>
        </pc:spChg>
        <pc:spChg chg="add del mod ord">
          <ac:chgData name="Galina Stebletsova" userId="95e1a5fc-2b26-4f28-8bab-eb8a42e9fb83" providerId="ADAL" clId="{B9F5ADAD-E1F0-4ABB-8209-AAF99B50AE30}" dt="2022-03-26T08:44:33.003" v="1851" actId="22"/>
          <ac:spMkLst>
            <pc:docMk/>
            <pc:sldMk cId="3397382896" sldId="285"/>
            <ac:spMk id="4" creationId="{AB954884-829E-40A5-9181-8176E145945F}"/>
          </ac:spMkLst>
        </pc:spChg>
        <pc:picChg chg="add mod ord">
          <ac:chgData name="Galina Stebletsova" userId="95e1a5fc-2b26-4f28-8bab-eb8a42e9fb83" providerId="ADAL" clId="{B9F5ADAD-E1F0-4ABB-8209-AAF99B50AE30}" dt="2022-03-26T08:44:39.314" v="1852" actId="14100"/>
          <ac:picMkLst>
            <pc:docMk/>
            <pc:sldMk cId="3397382896" sldId="285"/>
            <ac:picMk id="6" creationId="{A97C5AB6-AE8F-4F07-858F-25FAACCFDC85}"/>
          </ac:picMkLst>
        </pc:picChg>
      </pc:sldChg>
      <pc:sldChg chg="modSp new mod">
        <pc:chgData name="Galina Stebletsova" userId="95e1a5fc-2b26-4f28-8bab-eb8a42e9fb83" providerId="ADAL" clId="{B9F5ADAD-E1F0-4ABB-8209-AAF99B50AE30}" dt="2022-03-26T08:14:40.949" v="1546" actId="20577"/>
        <pc:sldMkLst>
          <pc:docMk/>
          <pc:sldMk cId="3301545124" sldId="286"/>
        </pc:sldMkLst>
        <pc:spChg chg="mod">
          <ac:chgData name="Galina Stebletsova" userId="95e1a5fc-2b26-4f28-8bab-eb8a42e9fb83" providerId="ADAL" clId="{B9F5ADAD-E1F0-4ABB-8209-AAF99B50AE30}" dt="2022-03-26T08:12:02.676" v="1472" actId="20577"/>
          <ac:spMkLst>
            <pc:docMk/>
            <pc:sldMk cId="3301545124" sldId="286"/>
            <ac:spMk id="2" creationId="{E5D1E471-BEB8-4641-8F2D-2318554E2AB1}"/>
          </ac:spMkLst>
        </pc:spChg>
        <pc:spChg chg="mod">
          <ac:chgData name="Galina Stebletsova" userId="95e1a5fc-2b26-4f28-8bab-eb8a42e9fb83" providerId="ADAL" clId="{B9F5ADAD-E1F0-4ABB-8209-AAF99B50AE30}" dt="2022-03-26T08:14:40.949" v="1546" actId="20577"/>
          <ac:spMkLst>
            <pc:docMk/>
            <pc:sldMk cId="3301545124" sldId="286"/>
            <ac:spMk id="3" creationId="{13087C85-B722-4D7D-8FD3-030891535640}"/>
          </ac:spMkLst>
        </pc:spChg>
      </pc:sldChg>
      <pc:sldChg chg="addSp delSp modSp new mod modClrScheme chgLayout">
        <pc:chgData name="Galina Stebletsova" userId="95e1a5fc-2b26-4f28-8bab-eb8a42e9fb83" providerId="ADAL" clId="{B9F5ADAD-E1F0-4ABB-8209-AAF99B50AE30}" dt="2022-03-26T08:53:26.388" v="2028" actId="14100"/>
        <pc:sldMkLst>
          <pc:docMk/>
          <pc:sldMk cId="3527148643" sldId="287"/>
        </pc:sldMkLst>
        <pc:spChg chg="del mod ord">
          <ac:chgData name="Galina Stebletsova" userId="95e1a5fc-2b26-4f28-8bab-eb8a42e9fb83" providerId="ADAL" clId="{B9F5ADAD-E1F0-4ABB-8209-AAF99B50AE30}" dt="2022-03-26T08:13:07.133" v="1476" actId="700"/>
          <ac:spMkLst>
            <pc:docMk/>
            <pc:sldMk cId="3527148643" sldId="287"/>
            <ac:spMk id="2" creationId="{703B7632-D124-4DE4-9C61-9710EC276AFD}"/>
          </ac:spMkLst>
        </pc:spChg>
        <pc:spChg chg="add del mod ord">
          <ac:chgData name="Galina Stebletsova" userId="95e1a5fc-2b26-4f28-8bab-eb8a42e9fb83" providerId="ADAL" clId="{B9F5ADAD-E1F0-4ABB-8209-AAF99B50AE30}" dt="2022-03-26T08:13:07.133" v="1476" actId="700"/>
          <ac:spMkLst>
            <pc:docMk/>
            <pc:sldMk cId="3527148643" sldId="287"/>
            <ac:spMk id="3" creationId="{228BC064-D137-4F44-9261-E82D9F4129F4}"/>
          </ac:spMkLst>
        </pc:spChg>
        <pc:spChg chg="add mod ord">
          <ac:chgData name="Galina Stebletsova" userId="95e1a5fc-2b26-4f28-8bab-eb8a42e9fb83" providerId="ADAL" clId="{B9F5ADAD-E1F0-4ABB-8209-AAF99B50AE30}" dt="2022-03-26T08:13:15.556" v="1496" actId="20577"/>
          <ac:spMkLst>
            <pc:docMk/>
            <pc:sldMk cId="3527148643" sldId="287"/>
            <ac:spMk id="5" creationId="{B9FA4C9B-AAFF-4499-92C9-19ABF9C80275}"/>
          </ac:spMkLst>
        </pc:spChg>
        <pc:spChg chg="add mod ord">
          <ac:chgData name="Galina Stebletsova" userId="95e1a5fc-2b26-4f28-8bab-eb8a42e9fb83" providerId="ADAL" clId="{B9F5ADAD-E1F0-4ABB-8209-AAF99B50AE30}" dt="2022-03-26T08:53:26.388" v="2028" actId="14100"/>
          <ac:spMkLst>
            <pc:docMk/>
            <pc:sldMk cId="3527148643" sldId="287"/>
            <ac:spMk id="6" creationId="{609B4C1B-73ED-4B2F-8D46-42DB8336E863}"/>
          </ac:spMkLst>
        </pc:spChg>
        <pc:spChg chg="add del mod ord">
          <ac:chgData name="Galina Stebletsova" userId="95e1a5fc-2b26-4f28-8bab-eb8a42e9fb83" providerId="ADAL" clId="{B9F5ADAD-E1F0-4ABB-8209-AAF99B50AE30}" dt="2022-03-26T08:52:57.539" v="2022" actId="22"/>
          <ac:spMkLst>
            <pc:docMk/>
            <pc:sldMk cId="3527148643" sldId="287"/>
            <ac:spMk id="7" creationId="{A187140A-D84C-446A-AD2A-A09CC2E28C6C}"/>
          </ac:spMkLst>
        </pc:spChg>
        <pc:picChg chg="add del mod">
          <ac:chgData name="Galina Stebletsova" userId="95e1a5fc-2b26-4f28-8bab-eb8a42e9fb83" providerId="ADAL" clId="{B9F5ADAD-E1F0-4ABB-8209-AAF99B50AE30}" dt="2022-03-26T08:12:46.425" v="1475"/>
          <ac:picMkLst>
            <pc:docMk/>
            <pc:sldMk cId="3527148643" sldId="287"/>
            <ac:picMk id="4" creationId="{2A7213E3-D606-45E6-970F-9987B61110D6}"/>
          </ac:picMkLst>
        </pc:picChg>
        <pc:picChg chg="add mod ord">
          <ac:chgData name="Galina Stebletsova" userId="95e1a5fc-2b26-4f28-8bab-eb8a42e9fb83" providerId="ADAL" clId="{B9F5ADAD-E1F0-4ABB-8209-AAF99B50AE30}" dt="2022-03-26T08:53:09.535" v="2026" actId="14100"/>
          <ac:picMkLst>
            <pc:docMk/>
            <pc:sldMk cId="3527148643" sldId="287"/>
            <ac:picMk id="9" creationId="{0AA33871-7651-4259-900F-456B02460AD5}"/>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81B8F32D-D8B6-4B9E-9CBF-DCAC30B7B93D}" type="datetimeFigureOut">
              <a:rPr lang="en-US" smtClean="0"/>
              <a:t>3/26/2022</a:t>
            </a:fld>
            <a:endParaRPr lang="en-US"/>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US"/>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60553ECD-7F6D-420D-93CA-D8D15EB427AC}" type="slidenum">
              <a:rPr lang="en-US" smtClean="0"/>
              <a:t>‹#›</a:t>
            </a:fld>
            <a:endParaRPr lang="en-US"/>
          </a:p>
        </p:txBody>
      </p:sp>
    </p:spTree>
    <p:extLst>
      <p:ext uri="{BB962C8B-B14F-4D97-AF65-F5344CB8AC3E}">
        <p14:creationId xmlns:p14="http://schemas.microsoft.com/office/powerpoint/2010/main" val="16243142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B8F32D-D8B6-4B9E-9CBF-DCAC30B7B93D}" type="datetimeFigureOut">
              <a:rPr lang="en-US" smtClean="0"/>
              <a:t>3/26/2022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1137378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B8F32D-D8B6-4B9E-9CBF-DCAC30B7B93D}" type="datetimeFigureOut">
              <a:rPr lang="en-US" smtClean="0"/>
              <a:t>3/26/2022</a:t>
            </a:fld>
            <a:endParaRPr lang="en-US"/>
          </a:p>
        </p:txBody>
      </p:sp>
      <p:sp>
        <p:nvSpPr>
          <p:cNvPr id="5" name="Footer Placeholder 4"/>
          <p:cNvSpPr>
            <a:spLocks noGrp="1"/>
          </p:cNvSpPr>
          <p:nvPr>
            <p:ph type="ftr" sz="quarter" idx="11"/>
          </p:nvPr>
        </p:nvSpPr>
        <p:spPr/>
        <p:txBody>
          <a:bodyPr/>
          <a:lstStyle/>
          <a:p>
            <a:endParaRPr lang="en-US"/>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17419542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1B8F32D-D8B6-4B9E-9CBF-DCAC30B7B93D}" type="datetimeFigureOut">
              <a:rPr lang="en-US" smtClean="0"/>
              <a:t>3/26/2022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21355703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1B8F32D-D8B6-4B9E-9CBF-DCAC30B7B93D}" type="datetimeFigureOut">
              <a:rPr lang="en-US" smtClean="0"/>
              <a:t>3/26/2022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908940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1B8F32D-D8B6-4B9E-9CBF-DCAC30B7B93D}" type="datetimeFigureOut">
              <a:rPr lang="en-US" smtClean="0"/>
              <a:t>3/26/2022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14252468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B8F32D-D8B6-4B9E-9CBF-DCAC30B7B93D}" type="datetimeFigureOut">
              <a:rPr lang="en-US" smtClean="0"/>
              <a:t>3/26/2022</a:t>
            </a:fld>
            <a:endParaRPr lang="en-US"/>
          </a:p>
        </p:txBody>
      </p:sp>
      <p:sp>
        <p:nvSpPr>
          <p:cNvPr id="3" name="Footer Placeholder 2"/>
          <p:cNvSpPr>
            <a:spLocks noGrp="1"/>
          </p:cNvSpPr>
          <p:nvPr>
            <p:ph type="ftr" sz="quarter" idx="11"/>
          </p:nvPr>
        </p:nvSpPr>
        <p:spPr/>
        <p:txBody>
          <a:bodyPr/>
          <a:lstStyle/>
          <a:p>
            <a:endParaRPr lang="en-US"/>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2536778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B8F32D-D8B6-4B9E-9CBF-DCAC30B7B93D}" type="datetimeFigureOut">
              <a:rPr lang="en-US" smtClean="0"/>
              <a:t>3/26/2022</a:t>
            </a:fld>
            <a:endParaRPr lang="en-US"/>
          </a:p>
        </p:txBody>
      </p:sp>
      <p:sp>
        <p:nvSpPr>
          <p:cNvPr id="6" name="Footer Placeholder 5"/>
          <p:cNvSpPr>
            <a:spLocks noGrp="1"/>
          </p:cNvSpPr>
          <p:nvPr>
            <p:ph type="ftr" sz="quarter" idx="11"/>
          </p:nvPr>
        </p:nvSpPr>
        <p:spPr/>
        <p:txBody>
          <a:bodyPr/>
          <a:lstStyle/>
          <a:p>
            <a:endParaRPr lang="en-US"/>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1475172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B8F32D-D8B6-4B9E-9CBF-DCAC30B7B93D}" type="datetimeFigureOut">
              <a:rPr lang="en-US" smtClean="0"/>
              <a:t>3/26/2022</a:t>
            </a:fld>
            <a:endParaRPr lang="en-US"/>
          </a:p>
        </p:txBody>
      </p:sp>
      <p:sp>
        <p:nvSpPr>
          <p:cNvPr id="6" name="Footer Placeholder 5"/>
          <p:cNvSpPr>
            <a:spLocks noGrp="1"/>
          </p:cNvSpPr>
          <p:nvPr>
            <p:ph type="ftr" sz="quarter" idx="11"/>
          </p:nvPr>
        </p:nvSpPr>
        <p:spPr/>
        <p:txBody>
          <a:bodyPr/>
          <a:lstStyle/>
          <a:p>
            <a:endParaRPr lang="en-US"/>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2480881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B8F32D-D8B6-4B9E-9CBF-DCAC30B7B93D}" type="datetimeFigureOut">
              <a:rPr lang="en-US" smtClean="0"/>
              <a:pPr/>
              <a:t>3/26/2022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0553ECD-7F6D-420D-93CA-D8D15EB427AC}" type="slidenum">
              <a:rPr lang="en-US" smtClean="0"/>
              <a:pPr/>
              <a:t>‹#›</a:t>
            </a:fld>
            <a:endParaRPr lang="en-US" dirty="0"/>
          </a:p>
        </p:txBody>
      </p:sp>
    </p:spTree>
    <p:extLst>
      <p:ext uri="{BB962C8B-B14F-4D97-AF65-F5344CB8AC3E}">
        <p14:creationId xmlns:p14="http://schemas.microsoft.com/office/powerpoint/2010/main" val="802847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1B8F32D-D8B6-4B9E-9CBF-DCAC30B7B93D}" type="datetimeFigureOut">
              <a:rPr lang="en-US" smtClean="0"/>
              <a:pPr/>
              <a:t>3/26/2022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0553ECD-7F6D-420D-93CA-D8D15EB427AC}" type="slidenum">
              <a:rPr lang="en-US" smtClean="0"/>
              <a:pPr/>
              <a:t>‹#›</a:t>
            </a:fld>
            <a:endParaRPr lang="en-US" dirty="0"/>
          </a:p>
        </p:txBody>
      </p:sp>
    </p:spTree>
    <p:extLst>
      <p:ext uri="{BB962C8B-B14F-4D97-AF65-F5344CB8AC3E}">
        <p14:creationId xmlns:p14="http://schemas.microsoft.com/office/powerpoint/2010/main" val="1445676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1B8F32D-D8B6-4B9E-9CBF-DCAC30B7B93D}" type="datetimeFigureOut">
              <a:rPr lang="en-US" smtClean="0"/>
              <a:pPr/>
              <a:t>3/26/2022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0553ECD-7F6D-420D-93CA-D8D15EB427AC}" type="slidenum">
              <a:rPr lang="en-US" smtClean="0"/>
              <a:pPr/>
              <a:t>‹#›</a:t>
            </a:fld>
            <a:endParaRPr lang="en-US" dirty="0"/>
          </a:p>
        </p:txBody>
      </p:sp>
    </p:spTree>
    <p:extLst>
      <p:ext uri="{BB962C8B-B14F-4D97-AF65-F5344CB8AC3E}">
        <p14:creationId xmlns:p14="http://schemas.microsoft.com/office/powerpoint/2010/main" val="42583404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B8F32D-D8B6-4B9E-9CBF-DCAC30B7B93D}" type="datetimeFigureOut">
              <a:rPr lang="en-US" smtClean="0"/>
              <a:pPr/>
              <a:t>3/26/2022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0553ECD-7F6D-420D-93CA-D8D15EB427AC}" type="slidenum">
              <a:rPr lang="en-US" smtClean="0"/>
              <a:pPr/>
              <a:t>‹#›</a:t>
            </a:fld>
            <a:endParaRPr lang="en-US" dirty="0"/>
          </a:p>
        </p:txBody>
      </p:sp>
    </p:spTree>
    <p:extLst>
      <p:ext uri="{BB962C8B-B14F-4D97-AF65-F5344CB8AC3E}">
        <p14:creationId xmlns:p14="http://schemas.microsoft.com/office/powerpoint/2010/main" val="6185015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1B8F32D-D8B6-4B9E-9CBF-DCAC30B7B93D}" type="datetimeFigureOut">
              <a:rPr lang="en-US" smtClean="0"/>
              <a:pPr/>
              <a:t>3/26/2022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0553ECD-7F6D-420D-93CA-D8D15EB427AC}" type="slidenum">
              <a:rPr lang="en-US" smtClean="0"/>
              <a:pPr/>
              <a:t>‹#›</a:t>
            </a:fld>
            <a:endParaRPr lang="en-US" dirty="0"/>
          </a:p>
        </p:txBody>
      </p:sp>
    </p:spTree>
    <p:extLst>
      <p:ext uri="{BB962C8B-B14F-4D97-AF65-F5344CB8AC3E}">
        <p14:creationId xmlns:p14="http://schemas.microsoft.com/office/powerpoint/2010/main" val="31001096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1B8F32D-D8B6-4B9E-9CBF-DCAC30B7B93D}" type="datetimeFigureOut">
              <a:rPr lang="en-US" smtClean="0"/>
              <a:pPr/>
              <a:t>3/26/2022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0553ECD-7F6D-420D-93CA-D8D15EB427AC}" type="slidenum">
              <a:rPr lang="en-US" smtClean="0"/>
              <a:pPr/>
              <a:t>‹#›</a:t>
            </a:fld>
            <a:endParaRPr lang="en-US" dirty="0"/>
          </a:p>
        </p:txBody>
      </p:sp>
    </p:spTree>
    <p:extLst>
      <p:ext uri="{BB962C8B-B14F-4D97-AF65-F5344CB8AC3E}">
        <p14:creationId xmlns:p14="http://schemas.microsoft.com/office/powerpoint/2010/main" val="37943519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B8F32D-D8B6-4B9E-9CBF-DCAC30B7B93D}" type="datetimeFigureOut">
              <a:rPr lang="en-US" smtClean="0"/>
              <a:t>3/26/2022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36371600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B8F32D-D8B6-4B9E-9CBF-DCAC30B7B93D}" type="datetimeFigureOut">
              <a:rPr lang="en-US" smtClean="0"/>
              <a:t>3/26/2022</a:t>
            </a:fld>
            <a:endParaRPr lang="en-US"/>
          </a:p>
        </p:txBody>
      </p:sp>
      <p:sp>
        <p:nvSpPr>
          <p:cNvPr id="5" name="Footer Placeholder 4"/>
          <p:cNvSpPr>
            <a:spLocks noGrp="1"/>
          </p:cNvSpPr>
          <p:nvPr>
            <p:ph type="ftr" sz="quarter" idx="11"/>
          </p:nvPr>
        </p:nvSpPr>
        <p:spPr/>
        <p:txBody>
          <a:bodyPr/>
          <a:lstStyle/>
          <a:p>
            <a:endParaRPr lang="en-US"/>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0553ECD-7F6D-420D-93CA-D8D15EB427AC}" type="slidenum">
              <a:rPr lang="en-US" smtClean="0"/>
              <a:t>‹#›</a:t>
            </a:fld>
            <a:endParaRPr lang="en-US"/>
          </a:p>
        </p:txBody>
      </p:sp>
    </p:spTree>
    <p:extLst>
      <p:ext uri="{BB962C8B-B14F-4D97-AF65-F5344CB8AC3E}">
        <p14:creationId xmlns:p14="http://schemas.microsoft.com/office/powerpoint/2010/main" val="2700898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81B8F32D-D8B6-4B9E-9CBF-DCAC30B7B93D}" type="datetimeFigureOut">
              <a:rPr lang="en-US" smtClean="0"/>
              <a:pPr/>
              <a:t>3/26/2022</a:t>
            </a:fld>
            <a:endParaRPr lang="en-US" dirty="0"/>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60553ECD-7F6D-420D-93CA-D8D15EB427AC}" type="slidenum">
              <a:rPr lang="en-US" smtClean="0"/>
              <a:pPr/>
              <a:t>‹#›</a:t>
            </a:fld>
            <a:endParaRPr lang="en-US" dirty="0"/>
          </a:p>
        </p:txBody>
      </p:sp>
    </p:spTree>
    <p:extLst>
      <p:ext uri="{BB962C8B-B14F-4D97-AF65-F5344CB8AC3E}">
        <p14:creationId xmlns:p14="http://schemas.microsoft.com/office/powerpoint/2010/main" val="970259576"/>
      </p:ext>
    </p:extLst>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hyperlink" Target="https://www.unicef.org.nz/child-rights"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childmatters.org.nz/55/learn-about-child-abuse/fact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police.govt.nz/advice-services/personal-community-safety/school-portal/resources/successful-relationships/about-abuse"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msd.govt.nz/about-msd-and-our-work/publications-resources/monitoring/uncroc/#:~:text=UNCROC%20is%20a%20comprehensive%20human,by%20New%20Zealand%20in%201993." TargetMode="External"/><Relationship Id="rId2" Type="http://schemas.openxmlformats.org/officeDocument/2006/relationships/hyperlink" Target="https://www.legislation.govt.nz/act/public/2014/0040/latest/whole.html" TargetMode="External"/><Relationship Id="rId1" Type="http://schemas.openxmlformats.org/officeDocument/2006/relationships/slideLayout" Target="../slideLayouts/slideLayout2.xml"/><Relationship Id="rId5" Type="http://schemas.openxmlformats.org/officeDocument/2006/relationships/hyperlink" Target="https://www.orangatamariki.govt.nz/" TargetMode="External"/><Relationship Id="rId4" Type="http://schemas.openxmlformats.org/officeDocument/2006/relationships/hyperlink" Target="https://www.unicef.org.nz/child-rights"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4" name="Picture 3" descr="Top view of leaves on a pink surface">
            <a:extLst>
              <a:ext uri="{FF2B5EF4-FFF2-40B4-BE49-F238E27FC236}">
                <a16:creationId xmlns:a16="http://schemas.microsoft.com/office/drawing/2014/main" id="{AA7DB3C7-259E-30B3-04CB-20913D1D6C12}"/>
              </a:ext>
            </a:extLst>
          </p:cNvPr>
          <p:cNvPicPr>
            <a:picLocks noChangeAspect="1"/>
          </p:cNvPicPr>
          <p:nvPr/>
        </p:nvPicPr>
        <p:blipFill rotWithShape="1">
          <a:blip r:embed="rId3">
            <a:alphaModFix amt="20000"/>
          </a:blip>
          <a:srcRect t="2549" b="13181"/>
          <a:stretch/>
        </p:blipFill>
        <p:spPr>
          <a:xfrm>
            <a:off x="20" y="10"/>
            <a:ext cx="12191980" cy="6857990"/>
          </a:xfrm>
          <a:prstGeom prst="rect">
            <a:avLst/>
          </a:prstGeom>
        </p:spPr>
      </p:pic>
      <p:sp>
        <p:nvSpPr>
          <p:cNvPr id="2" name="Title 1">
            <a:extLst>
              <a:ext uri="{FF2B5EF4-FFF2-40B4-BE49-F238E27FC236}">
                <a16:creationId xmlns:a16="http://schemas.microsoft.com/office/drawing/2014/main" id="{9AB38055-EF81-4365-9A99-AB637FC5424A}"/>
              </a:ext>
            </a:extLst>
          </p:cNvPr>
          <p:cNvSpPr>
            <a:spLocks noGrp="1"/>
          </p:cNvSpPr>
          <p:nvPr>
            <p:ph type="ctrTitle"/>
          </p:nvPr>
        </p:nvSpPr>
        <p:spPr/>
        <p:txBody>
          <a:bodyPr>
            <a:normAutofit/>
          </a:bodyPr>
          <a:lstStyle/>
          <a:p>
            <a:r>
              <a:rPr lang="en-NZ" b="1" dirty="0">
                <a:solidFill>
                  <a:schemeClr val="tx1"/>
                </a:solidFill>
              </a:rPr>
              <a:t>Protecting rights and wellbeing of all </a:t>
            </a:r>
            <a:r>
              <a:rPr lang="en-NZ" b="1" dirty="0" err="1">
                <a:solidFill>
                  <a:schemeClr val="tx1"/>
                </a:solidFill>
              </a:rPr>
              <a:t>tamariki</a:t>
            </a:r>
            <a:endParaRPr lang="en-NZ" b="1" dirty="0">
              <a:solidFill>
                <a:schemeClr val="tx1"/>
              </a:solidFill>
            </a:endParaRPr>
          </a:p>
        </p:txBody>
      </p:sp>
      <p:sp>
        <p:nvSpPr>
          <p:cNvPr id="3" name="Subtitle 2">
            <a:extLst>
              <a:ext uri="{FF2B5EF4-FFF2-40B4-BE49-F238E27FC236}">
                <a16:creationId xmlns:a16="http://schemas.microsoft.com/office/drawing/2014/main" id="{A9A04FFC-DB56-4A86-B338-F4C0C8A1DF17}"/>
              </a:ext>
            </a:extLst>
          </p:cNvPr>
          <p:cNvSpPr>
            <a:spLocks noGrp="1"/>
          </p:cNvSpPr>
          <p:nvPr>
            <p:ph type="subTitle" idx="1"/>
          </p:nvPr>
        </p:nvSpPr>
        <p:spPr/>
        <p:txBody>
          <a:bodyPr>
            <a:normAutofit/>
          </a:bodyPr>
          <a:lstStyle/>
          <a:p>
            <a:r>
              <a:rPr lang="en-NZ" b="1" dirty="0">
                <a:solidFill>
                  <a:schemeClr val="tx1">
                    <a:lumMod val="85000"/>
                    <a:lumOff val="15000"/>
                  </a:schemeClr>
                </a:solidFill>
              </a:rPr>
              <a:t>EDUC6006 Session 5 by Galina Stebletsova</a:t>
            </a:r>
          </a:p>
        </p:txBody>
      </p:sp>
    </p:spTree>
    <p:extLst>
      <p:ext uri="{BB962C8B-B14F-4D97-AF65-F5344CB8AC3E}">
        <p14:creationId xmlns:p14="http://schemas.microsoft.com/office/powerpoint/2010/main" val="3627503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BFC75-1FB6-4AB9-8B21-BED6FCC4D39C}"/>
              </a:ext>
            </a:extLst>
          </p:cNvPr>
          <p:cNvSpPr>
            <a:spLocks noGrp="1"/>
          </p:cNvSpPr>
          <p:nvPr>
            <p:ph type="title"/>
          </p:nvPr>
        </p:nvSpPr>
        <p:spPr/>
        <p:txBody>
          <a:bodyPr/>
          <a:lstStyle/>
          <a:p>
            <a:r>
              <a:rPr lang="en-NZ" dirty="0"/>
              <a:t>Karakia </a:t>
            </a:r>
            <a:r>
              <a:rPr lang="en-NZ" dirty="0" err="1"/>
              <a:t>timatanga</a:t>
            </a:r>
            <a:endParaRPr lang="en-NZ" dirty="0"/>
          </a:p>
        </p:txBody>
      </p:sp>
      <p:sp>
        <p:nvSpPr>
          <p:cNvPr id="3" name="Content Placeholder 2">
            <a:extLst>
              <a:ext uri="{FF2B5EF4-FFF2-40B4-BE49-F238E27FC236}">
                <a16:creationId xmlns:a16="http://schemas.microsoft.com/office/drawing/2014/main" id="{F3E2819F-3283-4781-BA81-6474E4C00E3C}"/>
              </a:ext>
            </a:extLst>
          </p:cNvPr>
          <p:cNvSpPr>
            <a:spLocks noGrp="1"/>
          </p:cNvSpPr>
          <p:nvPr>
            <p:ph sz="half" idx="1"/>
          </p:nvPr>
        </p:nvSpPr>
        <p:spPr/>
        <p:txBody>
          <a:bodyPr/>
          <a:lstStyle/>
          <a:p>
            <a:r>
              <a:rPr lang="es-ES" sz="1800" b="1" dirty="0">
                <a:solidFill>
                  <a:schemeClr val="tx2">
                    <a:lumMod val="50000"/>
                  </a:schemeClr>
                </a:solidFill>
              </a:rPr>
              <a:t>Ma te </a:t>
            </a:r>
            <a:r>
              <a:rPr lang="es-ES" sz="1800" b="1" dirty="0" err="1">
                <a:solidFill>
                  <a:schemeClr val="tx2">
                    <a:lumMod val="50000"/>
                  </a:schemeClr>
                </a:solidFill>
              </a:rPr>
              <a:t>Rangatiratanga</a:t>
            </a:r>
            <a:endParaRPr lang="en-NZ" sz="1800" b="1" dirty="0">
              <a:solidFill>
                <a:schemeClr val="tx2">
                  <a:lumMod val="50000"/>
                </a:schemeClr>
              </a:solidFill>
            </a:endParaRPr>
          </a:p>
          <a:p>
            <a:r>
              <a:rPr lang="es-ES" sz="1800" b="1" dirty="0">
                <a:solidFill>
                  <a:schemeClr val="tx2">
                    <a:lumMod val="50000"/>
                  </a:schemeClr>
                </a:solidFill>
              </a:rPr>
              <a:t>Te </a:t>
            </a:r>
            <a:r>
              <a:rPr lang="es-ES" sz="1800" b="1" dirty="0" err="1">
                <a:solidFill>
                  <a:schemeClr val="tx2">
                    <a:lumMod val="50000"/>
                  </a:schemeClr>
                </a:solidFill>
              </a:rPr>
              <a:t>Whakaritenga</a:t>
            </a:r>
            <a:endParaRPr lang="en-NZ" sz="1800" b="1" dirty="0">
              <a:solidFill>
                <a:schemeClr val="tx2">
                  <a:lumMod val="50000"/>
                </a:schemeClr>
              </a:solidFill>
            </a:endParaRPr>
          </a:p>
          <a:p>
            <a:r>
              <a:rPr lang="es-ES" sz="1800" b="1" dirty="0">
                <a:solidFill>
                  <a:schemeClr val="tx2">
                    <a:lumMod val="50000"/>
                  </a:schemeClr>
                </a:solidFill>
              </a:rPr>
              <a:t>Te </a:t>
            </a:r>
            <a:r>
              <a:rPr lang="es-ES" sz="1800" b="1" dirty="0" err="1">
                <a:solidFill>
                  <a:schemeClr val="tx2">
                    <a:lumMod val="50000"/>
                  </a:schemeClr>
                </a:solidFill>
              </a:rPr>
              <a:t>Kaitiākitanga</a:t>
            </a:r>
            <a:endParaRPr lang="en-NZ" sz="1800" b="1" dirty="0">
              <a:solidFill>
                <a:schemeClr val="tx2">
                  <a:lumMod val="50000"/>
                </a:schemeClr>
              </a:solidFill>
            </a:endParaRPr>
          </a:p>
          <a:p>
            <a:r>
              <a:rPr lang="es-ES" sz="1800" b="1" dirty="0">
                <a:solidFill>
                  <a:schemeClr val="tx2">
                    <a:lumMod val="50000"/>
                  </a:schemeClr>
                </a:solidFill>
              </a:rPr>
              <a:t>Te </a:t>
            </a:r>
            <a:r>
              <a:rPr lang="es-ES" sz="1800" b="1" dirty="0" err="1">
                <a:solidFill>
                  <a:schemeClr val="tx2">
                    <a:lumMod val="50000"/>
                  </a:schemeClr>
                </a:solidFill>
              </a:rPr>
              <a:t>Kōtahitanga</a:t>
            </a:r>
            <a:endParaRPr lang="en-NZ" sz="1800" b="1" dirty="0">
              <a:solidFill>
                <a:schemeClr val="tx2">
                  <a:lumMod val="50000"/>
                </a:schemeClr>
              </a:solidFill>
            </a:endParaRPr>
          </a:p>
          <a:p>
            <a:r>
              <a:rPr lang="es-ES" sz="1800" b="1" dirty="0">
                <a:solidFill>
                  <a:schemeClr val="tx2">
                    <a:lumMod val="50000"/>
                  </a:schemeClr>
                </a:solidFill>
              </a:rPr>
              <a:t>Me Te </a:t>
            </a:r>
            <a:r>
              <a:rPr lang="es-ES" sz="1800" b="1" dirty="0" err="1">
                <a:solidFill>
                  <a:schemeClr val="tx2">
                    <a:lumMod val="50000"/>
                  </a:schemeClr>
                </a:solidFill>
              </a:rPr>
              <a:t>Ngākau</a:t>
            </a:r>
            <a:r>
              <a:rPr lang="es-ES" sz="1800" b="1" dirty="0">
                <a:solidFill>
                  <a:schemeClr val="tx2">
                    <a:lumMod val="50000"/>
                  </a:schemeClr>
                </a:solidFill>
              </a:rPr>
              <a:t> </a:t>
            </a:r>
            <a:r>
              <a:rPr lang="es-ES" sz="1800" b="1" dirty="0" err="1">
                <a:solidFill>
                  <a:schemeClr val="tx2">
                    <a:lumMod val="50000"/>
                  </a:schemeClr>
                </a:solidFill>
              </a:rPr>
              <a:t>Māhaki</a:t>
            </a:r>
            <a:endParaRPr lang="en-NZ" sz="1800" b="1" dirty="0">
              <a:solidFill>
                <a:schemeClr val="tx2">
                  <a:lumMod val="50000"/>
                </a:schemeClr>
              </a:solidFill>
            </a:endParaRPr>
          </a:p>
          <a:p>
            <a:r>
              <a:rPr lang="da-DK" sz="1800" b="1" dirty="0">
                <a:solidFill>
                  <a:schemeClr val="tx2">
                    <a:lumMod val="50000"/>
                  </a:schemeClr>
                </a:solidFill>
              </a:rPr>
              <a:t>Ka tau i raro i te whakaaro kōtahi</a:t>
            </a:r>
            <a:endParaRPr lang="en-NZ" sz="1800" b="1" dirty="0">
              <a:solidFill>
                <a:schemeClr val="tx2">
                  <a:lumMod val="50000"/>
                </a:schemeClr>
              </a:solidFill>
            </a:endParaRPr>
          </a:p>
          <a:p>
            <a:r>
              <a:rPr lang="da-DK" sz="1800" b="1" dirty="0">
                <a:solidFill>
                  <a:schemeClr val="tx2">
                    <a:lumMod val="50000"/>
                  </a:schemeClr>
                </a:solidFill>
              </a:rPr>
              <a:t>Hei ōranga mo tātou katoa</a:t>
            </a:r>
            <a:endParaRPr lang="en-NZ" sz="1800" b="1" dirty="0">
              <a:solidFill>
                <a:schemeClr val="tx2">
                  <a:lumMod val="50000"/>
                </a:schemeClr>
              </a:solidFill>
            </a:endParaRPr>
          </a:p>
          <a:p>
            <a:r>
              <a:rPr lang="da-DK" sz="1800" b="1" dirty="0">
                <a:solidFill>
                  <a:schemeClr val="tx2">
                    <a:lumMod val="50000"/>
                  </a:schemeClr>
                </a:solidFill>
              </a:rPr>
              <a:t> </a:t>
            </a:r>
            <a:r>
              <a:rPr lang="es-ES" sz="1800" b="1" dirty="0" err="1">
                <a:solidFill>
                  <a:schemeClr val="tx2">
                    <a:lumMod val="50000"/>
                  </a:schemeClr>
                </a:solidFill>
              </a:rPr>
              <a:t>Haumi</a:t>
            </a:r>
            <a:r>
              <a:rPr lang="es-ES" sz="1800" b="1" dirty="0">
                <a:solidFill>
                  <a:schemeClr val="tx2">
                    <a:lumMod val="50000"/>
                  </a:schemeClr>
                </a:solidFill>
              </a:rPr>
              <a:t> ē! Hui ē!  </a:t>
            </a:r>
            <a:r>
              <a:rPr lang="es-ES" sz="1800" b="1" dirty="0" err="1">
                <a:solidFill>
                  <a:schemeClr val="tx2">
                    <a:lumMod val="50000"/>
                  </a:schemeClr>
                </a:solidFill>
              </a:rPr>
              <a:t>Taiki</a:t>
            </a:r>
            <a:r>
              <a:rPr lang="es-ES" sz="1800" b="1" dirty="0">
                <a:solidFill>
                  <a:schemeClr val="tx2">
                    <a:lumMod val="50000"/>
                  </a:schemeClr>
                </a:solidFill>
              </a:rPr>
              <a:t> ē!</a:t>
            </a:r>
            <a:endParaRPr lang="en-NZ" sz="1800" b="1" dirty="0">
              <a:solidFill>
                <a:schemeClr val="tx2">
                  <a:lumMod val="50000"/>
                </a:schemeClr>
              </a:solidFill>
            </a:endParaRPr>
          </a:p>
          <a:p>
            <a:endParaRPr lang="en-NZ" dirty="0"/>
          </a:p>
        </p:txBody>
      </p:sp>
      <p:pic>
        <p:nvPicPr>
          <p:cNvPr id="6" name="Content Placeholder 5">
            <a:extLst>
              <a:ext uri="{FF2B5EF4-FFF2-40B4-BE49-F238E27FC236}">
                <a16:creationId xmlns:a16="http://schemas.microsoft.com/office/drawing/2014/main" id="{A97C5AB6-AE8F-4F07-858F-25FAACCFDC85}"/>
              </a:ext>
            </a:extLst>
          </p:cNvPr>
          <p:cNvPicPr>
            <a:picLocks noGrp="1" noChangeAspect="1"/>
          </p:cNvPicPr>
          <p:nvPr>
            <p:ph sz="half" idx="2"/>
          </p:nvPr>
        </p:nvPicPr>
        <p:blipFill>
          <a:blip r:embed="rId2"/>
          <a:stretch>
            <a:fillRect/>
          </a:stretch>
        </p:blipFill>
        <p:spPr>
          <a:xfrm>
            <a:off x="6096000" y="2648342"/>
            <a:ext cx="4937125" cy="3288515"/>
          </a:xfrm>
        </p:spPr>
      </p:pic>
    </p:spTree>
    <p:extLst>
      <p:ext uri="{BB962C8B-B14F-4D97-AF65-F5344CB8AC3E}">
        <p14:creationId xmlns:p14="http://schemas.microsoft.com/office/powerpoint/2010/main" val="3397382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5C46A-8949-4EC4-99A8-253D5B823354}"/>
              </a:ext>
            </a:extLst>
          </p:cNvPr>
          <p:cNvSpPr>
            <a:spLocks noGrp="1"/>
          </p:cNvSpPr>
          <p:nvPr>
            <p:ph type="title"/>
          </p:nvPr>
        </p:nvSpPr>
        <p:spPr/>
        <p:txBody>
          <a:bodyPr/>
          <a:lstStyle/>
          <a:p>
            <a:r>
              <a:rPr lang="en-NZ" dirty="0"/>
              <a:t>…</a:t>
            </a:r>
          </a:p>
        </p:txBody>
      </p:sp>
      <p:sp>
        <p:nvSpPr>
          <p:cNvPr id="3" name="Content Placeholder 2">
            <a:extLst>
              <a:ext uri="{FF2B5EF4-FFF2-40B4-BE49-F238E27FC236}">
                <a16:creationId xmlns:a16="http://schemas.microsoft.com/office/drawing/2014/main" id="{37A0E3C1-33AF-4292-9E32-E8F0839185D4}"/>
              </a:ext>
            </a:extLst>
          </p:cNvPr>
          <p:cNvSpPr>
            <a:spLocks noGrp="1"/>
          </p:cNvSpPr>
          <p:nvPr>
            <p:ph sz="half" idx="1"/>
          </p:nvPr>
        </p:nvSpPr>
        <p:spPr/>
        <p:txBody>
          <a:bodyPr>
            <a:normAutofit/>
          </a:bodyPr>
          <a:lstStyle/>
          <a:p>
            <a:r>
              <a:rPr lang="en-NZ" sz="2400" b="1" dirty="0">
                <a:solidFill>
                  <a:schemeClr val="tx2">
                    <a:lumMod val="50000"/>
                  </a:schemeClr>
                </a:solidFill>
              </a:rPr>
              <a:t>There can be no keener revelation of a society’s soul than the way in which it treats its children.</a:t>
            </a:r>
          </a:p>
          <a:p>
            <a:pPr marL="0" indent="0">
              <a:buNone/>
            </a:pPr>
            <a:endParaRPr lang="en-NZ" sz="2400" b="1" dirty="0">
              <a:solidFill>
                <a:schemeClr val="tx2">
                  <a:lumMod val="50000"/>
                </a:schemeClr>
              </a:solidFill>
            </a:endParaRPr>
          </a:p>
          <a:p>
            <a:pPr marL="0" indent="0">
              <a:buNone/>
            </a:pPr>
            <a:r>
              <a:rPr lang="en-NZ" sz="2400" b="1" dirty="0">
                <a:solidFill>
                  <a:schemeClr val="tx2">
                    <a:lumMod val="50000"/>
                  </a:schemeClr>
                </a:solidFill>
              </a:rPr>
              <a:t>(</a:t>
            </a:r>
            <a:r>
              <a:rPr lang="en-NZ" sz="2400" b="1" i="1" dirty="0">
                <a:solidFill>
                  <a:schemeClr val="tx2">
                    <a:lumMod val="50000"/>
                  </a:schemeClr>
                </a:solidFill>
              </a:rPr>
              <a:t>Nelson Mandela</a:t>
            </a:r>
            <a:r>
              <a:rPr lang="en-NZ" sz="2400" b="1" dirty="0">
                <a:solidFill>
                  <a:schemeClr val="tx2">
                    <a:lumMod val="50000"/>
                  </a:schemeClr>
                </a:solidFill>
              </a:rPr>
              <a:t>)</a:t>
            </a:r>
          </a:p>
        </p:txBody>
      </p:sp>
      <p:pic>
        <p:nvPicPr>
          <p:cNvPr id="10" name="Content Placeholder 9" descr="Smiling mother sitting with baby outdoors, with baby touching mother’s face">
            <a:extLst>
              <a:ext uri="{FF2B5EF4-FFF2-40B4-BE49-F238E27FC236}">
                <a16:creationId xmlns:a16="http://schemas.microsoft.com/office/drawing/2014/main" id="{715EA762-FE21-4CDF-B4C9-B6586DFC6ABA}"/>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208713" y="2684463"/>
            <a:ext cx="4824412" cy="3216274"/>
          </a:xfrm>
          <a:prstGeom prst="rect">
            <a:avLst/>
          </a:prstGeom>
        </p:spPr>
      </p:pic>
    </p:spTree>
    <p:extLst>
      <p:ext uri="{BB962C8B-B14F-4D97-AF65-F5344CB8AC3E}">
        <p14:creationId xmlns:p14="http://schemas.microsoft.com/office/powerpoint/2010/main" val="4514043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C8FAB41-DD95-49E1-9BD6-072AD1BC7DD1}"/>
              </a:ext>
            </a:extLst>
          </p:cNvPr>
          <p:cNvSpPr>
            <a:spLocks noGrp="1"/>
          </p:cNvSpPr>
          <p:nvPr>
            <p:ph type="title"/>
          </p:nvPr>
        </p:nvSpPr>
        <p:spPr/>
        <p:txBody>
          <a:bodyPr/>
          <a:lstStyle/>
          <a:p>
            <a:r>
              <a:rPr lang="en-NZ" dirty="0"/>
              <a:t>Understanding rights</a:t>
            </a:r>
          </a:p>
        </p:txBody>
      </p:sp>
      <p:sp>
        <p:nvSpPr>
          <p:cNvPr id="5" name="Content Placeholder 4">
            <a:extLst>
              <a:ext uri="{FF2B5EF4-FFF2-40B4-BE49-F238E27FC236}">
                <a16:creationId xmlns:a16="http://schemas.microsoft.com/office/drawing/2014/main" id="{A059F765-0223-4B0E-AC6E-306A5CA3E50C}"/>
              </a:ext>
            </a:extLst>
          </p:cNvPr>
          <p:cNvSpPr>
            <a:spLocks noGrp="1"/>
          </p:cNvSpPr>
          <p:nvPr>
            <p:ph sz="half" idx="1"/>
          </p:nvPr>
        </p:nvSpPr>
        <p:spPr/>
        <p:txBody>
          <a:bodyPr>
            <a:normAutofit/>
          </a:bodyPr>
          <a:lstStyle/>
          <a:p>
            <a:r>
              <a:rPr lang="en-NZ" sz="2800" b="1" dirty="0">
                <a:solidFill>
                  <a:schemeClr val="tx2">
                    <a:lumMod val="50000"/>
                  </a:schemeClr>
                </a:solidFill>
              </a:rPr>
              <a:t>Share your thoughts on your own understanding of ‘the right to do something’. How do you know you have this right? </a:t>
            </a:r>
          </a:p>
          <a:p>
            <a:r>
              <a:rPr lang="en-NZ" sz="2800" b="1" dirty="0">
                <a:solidFill>
                  <a:schemeClr val="tx2">
                    <a:lumMod val="50000"/>
                  </a:schemeClr>
                </a:solidFill>
              </a:rPr>
              <a:t>What about children?</a:t>
            </a:r>
          </a:p>
        </p:txBody>
      </p:sp>
      <p:pic>
        <p:nvPicPr>
          <p:cNvPr id="8" name="Content Placeholder 7">
            <a:extLst>
              <a:ext uri="{FF2B5EF4-FFF2-40B4-BE49-F238E27FC236}">
                <a16:creationId xmlns:a16="http://schemas.microsoft.com/office/drawing/2014/main" id="{FB5D2C62-E964-43DB-920B-00EF6F591E86}"/>
              </a:ext>
            </a:extLst>
          </p:cNvPr>
          <p:cNvPicPr>
            <a:picLocks noGrp="1" noChangeAspect="1"/>
          </p:cNvPicPr>
          <p:nvPr>
            <p:ph sz="half" idx="2"/>
          </p:nvPr>
        </p:nvPicPr>
        <p:blipFill>
          <a:blip r:embed="rId2"/>
          <a:stretch>
            <a:fillRect/>
          </a:stretch>
        </p:blipFill>
        <p:spPr>
          <a:xfrm>
            <a:off x="6477001" y="2603499"/>
            <a:ext cx="4049148" cy="3416301"/>
          </a:xfrm>
        </p:spPr>
      </p:pic>
    </p:spTree>
    <p:extLst>
      <p:ext uri="{BB962C8B-B14F-4D97-AF65-F5344CB8AC3E}">
        <p14:creationId xmlns:p14="http://schemas.microsoft.com/office/powerpoint/2010/main" val="30199818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C9F615C-CF0D-4784-801B-800E3387AD41}"/>
              </a:ext>
            </a:extLst>
          </p:cNvPr>
          <p:cNvSpPr>
            <a:spLocks noGrp="1"/>
          </p:cNvSpPr>
          <p:nvPr>
            <p:ph type="title"/>
          </p:nvPr>
        </p:nvSpPr>
        <p:spPr>
          <a:xfrm>
            <a:off x="479417" y="742952"/>
            <a:ext cx="9522831" cy="1943094"/>
          </a:xfrm>
        </p:spPr>
        <p:txBody>
          <a:bodyPr vert="horz" lIns="91440" tIns="45720" rIns="91440" bIns="45720" rtlCol="0" anchor="b">
            <a:normAutofit fontScale="90000"/>
          </a:bodyPr>
          <a:lstStyle/>
          <a:p>
            <a:pPr>
              <a:lnSpc>
                <a:spcPct val="100000"/>
              </a:lnSpc>
            </a:pPr>
            <a:r>
              <a:rPr lang="en-US" sz="6600" dirty="0">
                <a:solidFill>
                  <a:schemeClr val="bg2">
                    <a:lumMod val="10000"/>
                  </a:schemeClr>
                </a:solidFill>
              </a:rPr>
              <a:t>Exploring the 42 rights of the child together</a:t>
            </a:r>
          </a:p>
        </p:txBody>
      </p:sp>
      <p:sp>
        <p:nvSpPr>
          <p:cNvPr id="5" name="Text Placeholder 4">
            <a:extLst>
              <a:ext uri="{FF2B5EF4-FFF2-40B4-BE49-F238E27FC236}">
                <a16:creationId xmlns:a16="http://schemas.microsoft.com/office/drawing/2014/main" id="{8AFFB6BA-EFF2-41F0-974F-B546BE11B66A}"/>
              </a:ext>
            </a:extLst>
          </p:cNvPr>
          <p:cNvSpPr>
            <a:spLocks noGrp="1"/>
          </p:cNvSpPr>
          <p:nvPr>
            <p:ph type="body" idx="1"/>
          </p:nvPr>
        </p:nvSpPr>
        <p:spPr>
          <a:xfrm>
            <a:off x="479416" y="3199302"/>
            <a:ext cx="9529202" cy="2818257"/>
          </a:xfrm>
        </p:spPr>
        <p:txBody>
          <a:bodyPr vert="horz" lIns="91440" tIns="45720" rIns="91440" bIns="45720" rtlCol="0" anchor="t">
            <a:normAutofit/>
          </a:bodyPr>
          <a:lstStyle/>
          <a:p>
            <a:pPr marL="342900" indent="-342900">
              <a:lnSpc>
                <a:spcPct val="100000"/>
              </a:lnSpc>
              <a:buFont typeface="Arial" panose="020B0604020202020204" pitchFamily="34" charset="0"/>
              <a:buChar char="•"/>
            </a:pPr>
            <a:r>
              <a:rPr lang="en-US" sz="2400" b="1" dirty="0">
                <a:solidFill>
                  <a:schemeClr val="tx1"/>
                </a:solidFill>
                <a:latin typeface="Calibri" panose="020F0502020204030204" pitchFamily="34" charset="0"/>
                <a:cs typeface="Calibri" panose="020F0502020204030204" pitchFamily="34" charset="0"/>
              </a:rPr>
              <a:t>Open: </a:t>
            </a:r>
            <a:r>
              <a:rPr lang="en-NZ" sz="2400" b="1" dirty="0">
                <a:solidFill>
                  <a:schemeClr val="tx1"/>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Child Rights | UNICEF Aotearoa</a:t>
            </a:r>
            <a:endParaRPr lang="en-NZ" sz="2400" b="1" dirty="0">
              <a:solidFill>
                <a:schemeClr val="tx1"/>
              </a:solidFill>
              <a:latin typeface="Calibri" panose="020F0502020204030204" pitchFamily="34" charset="0"/>
              <a:cs typeface="Calibri" panose="020F0502020204030204" pitchFamily="34" charset="0"/>
            </a:endParaRPr>
          </a:p>
          <a:p>
            <a:pPr marL="342900" indent="-342900">
              <a:lnSpc>
                <a:spcPct val="100000"/>
              </a:lnSpc>
              <a:buFont typeface="Arial" panose="020B0604020202020204" pitchFamily="34" charset="0"/>
              <a:buChar char="•"/>
            </a:pPr>
            <a:r>
              <a:rPr lang="en-NZ" sz="2400" b="1" dirty="0">
                <a:solidFill>
                  <a:schemeClr val="tx1"/>
                </a:solidFill>
                <a:latin typeface="Calibri" panose="020F0502020204030204" pitchFamily="34" charset="0"/>
                <a:cs typeface="Calibri" panose="020F0502020204030204" pitchFamily="34" charset="0"/>
              </a:rPr>
              <a:t>Think of what role the UNCROC plays in Kaiako understanding of protecting children’s rights</a:t>
            </a:r>
          </a:p>
          <a:p>
            <a:pPr marL="342900" indent="-342900">
              <a:lnSpc>
                <a:spcPct val="100000"/>
              </a:lnSpc>
              <a:buFont typeface="Arial" panose="020B0604020202020204" pitchFamily="34" charset="0"/>
              <a:buChar char="•"/>
            </a:pPr>
            <a:r>
              <a:rPr lang="en-NZ" sz="2400" b="1" dirty="0">
                <a:solidFill>
                  <a:schemeClr val="tx1"/>
                </a:solidFill>
                <a:latin typeface="Calibri" panose="020F0502020204030204" pitchFamily="34" charset="0"/>
                <a:cs typeface="Calibri" panose="020F0502020204030204" pitchFamily="34" charset="0"/>
              </a:rPr>
              <a:t>Choose one right and share an example of how it could be supported in an </a:t>
            </a:r>
            <a:r>
              <a:rPr lang="en-NZ" sz="2400" b="1" dirty="0" err="1">
                <a:solidFill>
                  <a:schemeClr val="tx1"/>
                </a:solidFill>
                <a:latin typeface="Calibri" panose="020F0502020204030204" pitchFamily="34" charset="0"/>
                <a:cs typeface="Calibri" panose="020F0502020204030204" pitchFamily="34" charset="0"/>
              </a:rPr>
              <a:t>ece</a:t>
            </a:r>
            <a:r>
              <a:rPr lang="en-NZ" sz="2400" b="1" dirty="0">
                <a:solidFill>
                  <a:schemeClr val="tx1"/>
                </a:solidFill>
                <a:latin typeface="Calibri" panose="020F0502020204030204" pitchFamily="34" charset="0"/>
                <a:cs typeface="Calibri" panose="020F0502020204030204" pitchFamily="34" charset="0"/>
              </a:rPr>
              <a:t> setting. </a:t>
            </a:r>
            <a:endParaRPr lang="en-US" sz="2400" b="1"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298376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A3987-8456-4652-B46F-AEAE178F743F}"/>
              </a:ext>
            </a:extLst>
          </p:cNvPr>
          <p:cNvSpPr>
            <a:spLocks noGrp="1"/>
          </p:cNvSpPr>
          <p:nvPr>
            <p:ph type="title"/>
          </p:nvPr>
        </p:nvSpPr>
        <p:spPr/>
        <p:txBody>
          <a:bodyPr/>
          <a:lstStyle/>
          <a:p>
            <a:r>
              <a:rPr lang="en-NZ" dirty="0"/>
              <a:t>Reflect on…</a:t>
            </a:r>
          </a:p>
        </p:txBody>
      </p:sp>
      <p:sp>
        <p:nvSpPr>
          <p:cNvPr id="3" name="Text Placeholder 2">
            <a:extLst>
              <a:ext uri="{FF2B5EF4-FFF2-40B4-BE49-F238E27FC236}">
                <a16:creationId xmlns:a16="http://schemas.microsoft.com/office/drawing/2014/main" id="{8524D4A0-6E8C-4AD9-BBD2-4F9C2B68610B}"/>
              </a:ext>
            </a:extLst>
          </p:cNvPr>
          <p:cNvSpPr>
            <a:spLocks noGrp="1"/>
          </p:cNvSpPr>
          <p:nvPr>
            <p:ph type="body" idx="1"/>
          </p:nvPr>
        </p:nvSpPr>
        <p:spPr/>
        <p:txBody>
          <a:bodyPr>
            <a:noAutofit/>
          </a:bodyPr>
          <a:lstStyle/>
          <a:p>
            <a:r>
              <a:rPr lang="en-NZ" sz="2400" b="1" dirty="0">
                <a:solidFill>
                  <a:schemeClr val="tx2">
                    <a:lumMod val="50000"/>
                  </a:schemeClr>
                </a:solidFill>
              </a:rPr>
              <a:t>“The most fundamental right is the right to possess rights” </a:t>
            </a:r>
          </a:p>
          <a:p>
            <a:r>
              <a:rPr lang="en-NZ" sz="1600" b="1" dirty="0">
                <a:solidFill>
                  <a:schemeClr val="tx2">
                    <a:lumMod val="50000"/>
                  </a:schemeClr>
                </a:solidFill>
              </a:rPr>
              <a:t>(Freeman, 2007, as cited in </a:t>
            </a:r>
            <a:r>
              <a:rPr lang="en-NZ" sz="1600" b="1" dirty="0" err="1">
                <a:solidFill>
                  <a:schemeClr val="tx2">
                    <a:lumMod val="50000"/>
                  </a:schemeClr>
                </a:solidFill>
              </a:rPr>
              <a:t>Te</a:t>
            </a:r>
            <a:r>
              <a:rPr lang="en-NZ" sz="1600" b="1" dirty="0">
                <a:solidFill>
                  <a:schemeClr val="tx2">
                    <a:lumMod val="50000"/>
                  </a:schemeClr>
                </a:solidFill>
              </a:rPr>
              <a:t> One, 2011, p. 41)</a:t>
            </a:r>
          </a:p>
        </p:txBody>
      </p:sp>
    </p:spTree>
    <p:extLst>
      <p:ext uri="{BB962C8B-B14F-4D97-AF65-F5344CB8AC3E}">
        <p14:creationId xmlns:p14="http://schemas.microsoft.com/office/powerpoint/2010/main" val="18973313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40483F2-EAB9-452A-B02B-AAF7977C8C0C}"/>
              </a:ext>
            </a:extLst>
          </p:cNvPr>
          <p:cNvSpPr>
            <a:spLocks noGrp="1"/>
          </p:cNvSpPr>
          <p:nvPr>
            <p:ph type="title"/>
          </p:nvPr>
        </p:nvSpPr>
        <p:spPr/>
        <p:txBody>
          <a:bodyPr/>
          <a:lstStyle/>
          <a:p>
            <a:r>
              <a:rPr lang="en-NZ" dirty="0"/>
              <a:t>Statistics in Aotearoa</a:t>
            </a:r>
          </a:p>
        </p:txBody>
      </p:sp>
      <p:sp>
        <p:nvSpPr>
          <p:cNvPr id="5" name="Content Placeholder 4">
            <a:extLst>
              <a:ext uri="{FF2B5EF4-FFF2-40B4-BE49-F238E27FC236}">
                <a16:creationId xmlns:a16="http://schemas.microsoft.com/office/drawing/2014/main" id="{504EF69F-595C-4CAF-B09D-938DD244B19D}"/>
              </a:ext>
            </a:extLst>
          </p:cNvPr>
          <p:cNvSpPr>
            <a:spLocks noGrp="1"/>
          </p:cNvSpPr>
          <p:nvPr>
            <p:ph idx="1"/>
          </p:nvPr>
        </p:nvSpPr>
        <p:spPr/>
        <p:txBody>
          <a:bodyPr/>
          <a:lstStyle/>
          <a:p>
            <a:pPr fontAlgn="base"/>
            <a:r>
              <a:rPr lang="en-NZ" sz="2400" b="1" dirty="0">
                <a:solidFill>
                  <a:schemeClr val="tx2">
                    <a:lumMod val="50000"/>
                  </a:schemeClr>
                </a:solidFill>
              </a:rPr>
              <a:t>NZ ranks at 35th out of 41 developed countries for child wellbeing outcomes (UNICEF </a:t>
            </a:r>
            <a:r>
              <a:rPr lang="en-NZ" sz="2400" b="1" dirty="0" err="1">
                <a:solidFill>
                  <a:schemeClr val="tx2">
                    <a:lumMod val="50000"/>
                  </a:schemeClr>
                </a:solidFill>
              </a:rPr>
              <a:t>Innocenti</a:t>
            </a:r>
            <a:r>
              <a:rPr lang="en-NZ" sz="2400" b="1" dirty="0">
                <a:solidFill>
                  <a:schemeClr val="tx2">
                    <a:lumMod val="50000"/>
                  </a:schemeClr>
                </a:solidFill>
              </a:rPr>
              <a:t> Report)</a:t>
            </a:r>
          </a:p>
          <a:p>
            <a:pPr marL="0" indent="0" fontAlgn="base">
              <a:buNone/>
            </a:pPr>
            <a:endParaRPr lang="en-NZ" sz="2400" b="1" dirty="0">
              <a:solidFill>
                <a:schemeClr val="tx2">
                  <a:lumMod val="50000"/>
                </a:schemeClr>
              </a:solidFill>
            </a:endParaRPr>
          </a:p>
          <a:p>
            <a:pPr fontAlgn="base"/>
            <a:r>
              <a:rPr lang="en-NZ" sz="2400" b="1" dirty="0">
                <a:solidFill>
                  <a:schemeClr val="tx2">
                    <a:lumMod val="50000"/>
                  </a:schemeClr>
                </a:solidFill>
              </a:rPr>
              <a:t>A child dies every 5 weeks in NZ as a result of family violence (UNICEF </a:t>
            </a:r>
            <a:r>
              <a:rPr lang="en-NZ" sz="2400" b="1" dirty="0" err="1">
                <a:solidFill>
                  <a:schemeClr val="tx2">
                    <a:lumMod val="50000"/>
                  </a:schemeClr>
                </a:solidFill>
              </a:rPr>
              <a:t>Innocenti</a:t>
            </a:r>
            <a:r>
              <a:rPr lang="en-NZ" sz="2400" b="1" dirty="0">
                <a:solidFill>
                  <a:schemeClr val="tx2">
                    <a:lumMod val="50000"/>
                  </a:schemeClr>
                </a:solidFill>
              </a:rPr>
              <a:t> Report)</a:t>
            </a:r>
          </a:p>
          <a:p>
            <a:pPr marL="0" indent="0" fontAlgn="base">
              <a:buNone/>
            </a:pPr>
            <a:br>
              <a:rPr lang="en-NZ" dirty="0"/>
            </a:br>
            <a:r>
              <a:rPr lang="en-US" sz="1100" b="1" i="1" dirty="0"/>
              <a:t>http://www.childmatters.org.nz/55/learn-about-child-abuse/facts</a:t>
            </a:r>
          </a:p>
          <a:p>
            <a:endParaRPr lang="en-NZ" dirty="0"/>
          </a:p>
        </p:txBody>
      </p:sp>
    </p:spTree>
    <p:extLst>
      <p:ext uri="{BB962C8B-B14F-4D97-AF65-F5344CB8AC3E}">
        <p14:creationId xmlns:p14="http://schemas.microsoft.com/office/powerpoint/2010/main" val="24332594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F1C25-037B-4E35-AB14-00172CE77C7D}"/>
              </a:ext>
            </a:extLst>
          </p:cNvPr>
          <p:cNvSpPr>
            <a:spLocks noGrp="1"/>
          </p:cNvSpPr>
          <p:nvPr>
            <p:ph type="title"/>
          </p:nvPr>
        </p:nvSpPr>
        <p:spPr/>
        <p:txBody>
          <a:bodyPr/>
          <a:lstStyle/>
          <a:p>
            <a:r>
              <a:rPr lang="en-NZ" dirty="0"/>
              <a:t>Statistics in Aotearoa</a:t>
            </a:r>
          </a:p>
        </p:txBody>
      </p:sp>
      <p:sp>
        <p:nvSpPr>
          <p:cNvPr id="3" name="Content Placeholder 2">
            <a:extLst>
              <a:ext uri="{FF2B5EF4-FFF2-40B4-BE49-F238E27FC236}">
                <a16:creationId xmlns:a16="http://schemas.microsoft.com/office/drawing/2014/main" id="{B81F95DC-3C97-49B7-88BC-076E6CA92AA3}"/>
              </a:ext>
            </a:extLst>
          </p:cNvPr>
          <p:cNvSpPr>
            <a:spLocks noGrp="1"/>
          </p:cNvSpPr>
          <p:nvPr>
            <p:ph idx="1"/>
          </p:nvPr>
        </p:nvSpPr>
        <p:spPr>
          <a:xfrm>
            <a:off x="1564529" y="2493780"/>
            <a:ext cx="8761413" cy="3416300"/>
          </a:xfrm>
        </p:spPr>
        <p:txBody>
          <a:bodyPr>
            <a:noAutofit/>
          </a:bodyPr>
          <a:lstStyle/>
          <a:p>
            <a:pPr marL="0" indent="0" fontAlgn="base">
              <a:buNone/>
            </a:pPr>
            <a:r>
              <a:rPr lang="en-NZ" sz="1400" b="1" dirty="0">
                <a:solidFill>
                  <a:schemeClr val="tx2">
                    <a:lumMod val="50000"/>
                  </a:schemeClr>
                </a:solidFill>
              </a:rPr>
              <a:t>Recorded violent offences against children aged under 15 years as at the </a:t>
            </a:r>
            <a:r>
              <a:rPr lang="en-NZ" sz="1400" b="1" u="sng" dirty="0">
                <a:solidFill>
                  <a:schemeClr val="tx2">
                    <a:lumMod val="50000"/>
                  </a:schemeClr>
                </a:solidFill>
              </a:rPr>
              <a:t>year ended 30 June 2020</a:t>
            </a:r>
            <a:r>
              <a:rPr lang="en-NZ" sz="1400" b="1" dirty="0">
                <a:solidFill>
                  <a:schemeClr val="tx2">
                    <a:lumMod val="50000"/>
                  </a:schemeClr>
                </a:solidFill>
              </a:rPr>
              <a:t>:</a:t>
            </a:r>
          </a:p>
          <a:p>
            <a:pPr lvl="1" fontAlgn="base"/>
            <a:r>
              <a:rPr lang="en-NZ" sz="1400" b="1" dirty="0">
                <a:solidFill>
                  <a:schemeClr val="tx2">
                    <a:lumMod val="50000"/>
                  </a:schemeClr>
                </a:solidFill>
              </a:rPr>
              <a:t>887 cases of common assault</a:t>
            </a:r>
          </a:p>
          <a:p>
            <a:pPr lvl="1" fontAlgn="base"/>
            <a:r>
              <a:rPr lang="en-NZ" sz="1400" b="1" dirty="0">
                <a:solidFill>
                  <a:schemeClr val="tx2">
                    <a:lumMod val="50000"/>
                  </a:schemeClr>
                </a:solidFill>
              </a:rPr>
              <a:t>3,077 cases of serious assault without injury</a:t>
            </a:r>
          </a:p>
          <a:p>
            <a:pPr lvl="1" fontAlgn="base"/>
            <a:r>
              <a:rPr lang="en-NZ" sz="1400" b="1" dirty="0">
                <a:solidFill>
                  <a:schemeClr val="tx2">
                    <a:lumMod val="50000"/>
                  </a:schemeClr>
                </a:solidFill>
              </a:rPr>
              <a:t>1,846 cases of serious assault resulting in injury</a:t>
            </a:r>
          </a:p>
          <a:p>
            <a:pPr lvl="1" fontAlgn="base"/>
            <a:r>
              <a:rPr lang="en-NZ" sz="1400" b="1" dirty="0">
                <a:solidFill>
                  <a:schemeClr val="tx2">
                    <a:lumMod val="50000"/>
                  </a:schemeClr>
                </a:solidFill>
              </a:rPr>
              <a:t>1,488 cases of aggravated sexual assault</a:t>
            </a:r>
          </a:p>
          <a:p>
            <a:pPr marL="0" indent="0" fontAlgn="base">
              <a:buNone/>
            </a:pPr>
            <a:r>
              <a:rPr lang="en-NZ" sz="1400" b="1" dirty="0">
                <a:solidFill>
                  <a:schemeClr val="tx2">
                    <a:lumMod val="50000"/>
                  </a:schemeClr>
                </a:solidFill>
              </a:rPr>
              <a:t>The Homicide Report</a:t>
            </a:r>
          </a:p>
          <a:p>
            <a:pPr marL="0" indent="0" fontAlgn="base">
              <a:buNone/>
            </a:pPr>
            <a:r>
              <a:rPr lang="en-NZ" sz="1400" b="1" dirty="0">
                <a:solidFill>
                  <a:schemeClr val="tx2">
                    <a:lumMod val="50000"/>
                  </a:schemeClr>
                </a:solidFill>
              </a:rPr>
              <a:t>Released 13 May 2019</a:t>
            </a:r>
          </a:p>
          <a:p>
            <a:pPr fontAlgn="base"/>
            <a:r>
              <a:rPr lang="en-NZ" sz="1400" b="1" dirty="0">
                <a:solidFill>
                  <a:schemeClr val="tx2">
                    <a:lumMod val="50000"/>
                  </a:schemeClr>
                </a:solidFill>
              </a:rPr>
              <a:t>Every 8th homicide victim in New Zealand from 2004 to 31 March 2019 was a child</a:t>
            </a:r>
          </a:p>
          <a:p>
            <a:pPr fontAlgn="base"/>
            <a:r>
              <a:rPr lang="en-NZ" sz="1400" b="1" dirty="0">
                <a:solidFill>
                  <a:schemeClr val="tx2">
                    <a:lumMod val="50000"/>
                  </a:schemeClr>
                </a:solidFill>
              </a:rPr>
              <a:t>More than two thirds of the victims were aged 2 or under</a:t>
            </a:r>
          </a:p>
          <a:p>
            <a:pPr fontAlgn="base"/>
            <a:r>
              <a:rPr lang="en-NZ" sz="1400" b="1" dirty="0">
                <a:solidFill>
                  <a:schemeClr val="tx2">
                    <a:lumMod val="50000"/>
                  </a:schemeClr>
                </a:solidFill>
              </a:rPr>
              <a:t>Of the cases where the killer's relationship to the victim was known, 27% were mothers, 24% were fathers, and 17% were de facto partners.</a:t>
            </a:r>
          </a:p>
          <a:p>
            <a:pPr marL="45720" indent="0">
              <a:buNone/>
            </a:pPr>
            <a:r>
              <a:rPr lang="en-US" sz="1400" b="1" dirty="0">
                <a:solidFill>
                  <a:schemeClr val="tx2">
                    <a:lumMod val="50000"/>
                  </a:schemeClr>
                </a:solidFill>
              </a:rPr>
              <a:t>http://www.childmatters.org.nz/55/learn-about-child-abuse/facts</a:t>
            </a:r>
          </a:p>
          <a:p>
            <a:endParaRPr lang="en-NZ" sz="1400" b="1" dirty="0">
              <a:solidFill>
                <a:schemeClr val="tx2">
                  <a:lumMod val="50000"/>
                </a:schemeClr>
              </a:solidFill>
            </a:endParaRPr>
          </a:p>
        </p:txBody>
      </p:sp>
    </p:spTree>
    <p:extLst>
      <p:ext uri="{BB962C8B-B14F-4D97-AF65-F5344CB8AC3E}">
        <p14:creationId xmlns:p14="http://schemas.microsoft.com/office/powerpoint/2010/main" val="556856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10A99-4903-4676-9BA9-963922EA9DE7}"/>
              </a:ext>
            </a:extLst>
          </p:cNvPr>
          <p:cNvSpPr>
            <a:spLocks noGrp="1"/>
          </p:cNvSpPr>
          <p:nvPr>
            <p:ph type="title"/>
          </p:nvPr>
        </p:nvSpPr>
        <p:spPr/>
        <p:txBody>
          <a:bodyPr/>
          <a:lstStyle/>
          <a:p>
            <a:r>
              <a:rPr lang="en-NZ" dirty="0"/>
              <a:t>Statistics in Aotearoa</a:t>
            </a:r>
          </a:p>
        </p:txBody>
      </p:sp>
      <p:sp>
        <p:nvSpPr>
          <p:cNvPr id="3" name="Content Placeholder 2">
            <a:extLst>
              <a:ext uri="{FF2B5EF4-FFF2-40B4-BE49-F238E27FC236}">
                <a16:creationId xmlns:a16="http://schemas.microsoft.com/office/drawing/2014/main" id="{9899DD86-7B8F-49FE-B7AD-C17C9F126858}"/>
              </a:ext>
            </a:extLst>
          </p:cNvPr>
          <p:cNvSpPr>
            <a:spLocks noGrp="1"/>
          </p:cNvSpPr>
          <p:nvPr>
            <p:ph idx="1"/>
          </p:nvPr>
        </p:nvSpPr>
        <p:spPr/>
        <p:txBody>
          <a:bodyPr>
            <a:noAutofit/>
          </a:bodyPr>
          <a:lstStyle/>
          <a:p>
            <a:pPr marL="0" indent="0" fontAlgn="base">
              <a:buNone/>
            </a:pPr>
            <a:r>
              <a:rPr lang="en-NZ" sz="1400" b="1" dirty="0">
                <a:solidFill>
                  <a:schemeClr val="tx2">
                    <a:lumMod val="50000"/>
                  </a:schemeClr>
                </a:solidFill>
              </a:rPr>
              <a:t>Sexual abuse trends (Released 19 January 2021)</a:t>
            </a:r>
          </a:p>
          <a:p>
            <a:pPr lvl="1" fontAlgn="base"/>
            <a:r>
              <a:rPr lang="en-NZ" sz="1400" b="1" dirty="0">
                <a:solidFill>
                  <a:schemeClr val="tx2">
                    <a:lumMod val="50000"/>
                  </a:schemeClr>
                </a:solidFill>
              </a:rPr>
              <a:t>One in six New Zealand women experience sexual violence from an intimate partner during their lifetime</a:t>
            </a:r>
          </a:p>
          <a:p>
            <a:pPr lvl="1" fontAlgn="base"/>
            <a:r>
              <a:rPr lang="en-NZ" sz="1400" b="1" dirty="0">
                <a:solidFill>
                  <a:schemeClr val="tx2">
                    <a:lumMod val="50000"/>
                  </a:schemeClr>
                </a:solidFill>
              </a:rPr>
              <a:t>Child sexual abuse rates: 1 in 5</a:t>
            </a:r>
          </a:p>
          <a:p>
            <a:pPr lvl="1" fontAlgn="base"/>
            <a:r>
              <a:rPr lang="en-NZ" sz="1400" b="1" dirty="0">
                <a:solidFill>
                  <a:schemeClr val="tx2">
                    <a:lumMod val="50000"/>
                  </a:schemeClr>
                </a:solidFill>
              </a:rPr>
              <a:t>Non-partner sexual assault: 1 in 14</a:t>
            </a:r>
          </a:p>
          <a:p>
            <a:pPr marL="45720" indent="0">
              <a:buNone/>
            </a:pPr>
            <a:endParaRPr lang="en-US" sz="1400" b="1" dirty="0">
              <a:solidFill>
                <a:schemeClr val="tx2">
                  <a:lumMod val="50000"/>
                </a:schemeClr>
              </a:solidFill>
            </a:endParaRPr>
          </a:p>
          <a:p>
            <a:pPr marL="0" indent="0" fontAlgn="base">
              <a:buNone/>
            </a:pPr>
            <a:r>
              <a:rPr lang="en-NZ" sz="1400" b="1" dirty="0" err="1">
                <a:solidFill>
                  <a:schemeClr val="tx2">
                    <a:lumMod val="50000"/>
                  </a:schemeClr>
                </a:solidFill>
              </a:rPr>
              <a:t>Oranga</a:t>
            </a:r>
            <a:r>
              <a:rPr lang="en-NZ" sz="1400" b="1" dirty="0">
                <a:solidFill>
                  <a:schemeClr val="tx2">
                    <a:lumMod val="50000"/>
                  </a:schemeClr>
                </a:solidFill>
              </a:rPr>
              <a:t> Tamariki Care and Protection statistics (for year ended 31 December 2020)</a:t>
            </a:r>
          </a:p>
          <a:p>
            <a:pPr lvl="1" fontAlgn="base"/>
            <a:r>
              <a:rPr lang="en-NZ" sz="1400" b="1" dirty="0">
                <a:solidFill>
                  <a:schemeClr val="tx2">
                    <a:lumMod val="50000"/>
                  </a:schemeClr>
                </a:solidFill>
              </a:rPr>
              <a:t>78,900 Reports of Concern made</a:t>
            </a:r>
          </a:p>
          <a:p>
            <a:pPr lvl="1" fontAlgn="base"/>
            <a:r>
              <a:rPr lang="en-NZ" sz="1400" b="1" dirty="0">
                <a:solidFill>
                  <a:schemeClr val="tx2">
                    <a:lumMod val="50000"/>
                  </a:schemeClr>
                </a:solidFill>
              </a:rPr>
              <a:t>41,300 assessments or investigations carried out</a:t>
            </a:r>
          </a:p>
          <a:p>
            <a:pPr lvl="1" fontAlgn="base"/>
            <a:r>
              <a:rPr lang="en-NZ" sz="1400" b="1" dirty="0">
                <a:solidFill>
                  <a:schemeClr val="tx2">
                    <a:lumMod val="50000"/>
                  </a:schemeClr>
                </a:solidFill>
              </a:rPr>
              <a:t>8,200 Family Group Conferences held</a:t>
            </a:r>
          </a:p>
          <a:p>
            <a:pPr marL="45720" indent="0">
              <a:buNone/>
            </a:pPr>
            <a:endParaRPr lang="en-US" sz="1400" b="1" dirty="0">
              <a:solidFill>
                <a:schemeClr val="tx2">
                  <a:lumMod val="50000"/>
                </a:schemeClr>
              </a:solidFill>
            </a:endParaRPr>
          </a:p>
          <a:p>
            <a:pPr marL="45720" indent="0">
              <a:buNone/>
            </a:pPr>
            <a:r>
              <a:rPr lang="en-US" sz="1400" b="1" i="1" dirty="0">
                <a:solidFill>
                  <a:schemeClr val="tx2">
                    <a:lumMod val="50000"/>
                  </a:schemeClr>
                </a:solidFill>
              </a:rPr>
              <a:t>http://www.childmatters.org.nz/55/learn-about-child-abuse/facts</a:t>
            </a:r>
          </a:p>
          <a:p>
            <a:endParaRPr lang="en-NZ" sz="1400" b="1" dirty="0">
              <a:solidFill>
                <a:schemeClr val="tx2">
                  <a:lumMod val="50000"/>
                </a:schemeClr>
              </a:solidFill>
            </a:endParaRPr>
          </a:p>
        </p:txBody>
      </p:sp>
    </p:spTree>
    <p:extLst>
      <p:ext uri="{BB962C8B-B14F-4D97-AF65-F5344CB8AC3E}">
        <p14:creationId xmlns:p14="http://schemas.microsoft.com/office/powerpoint/2010/main" val="3769919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13C4D-B6FD-4087-A2BC-B32BAB134E3B}"/>
              </a:ext>
            </a:extLst>
          </p:cNvPr>
          <p:cNvSpPr>
            <a:spLocks noGrp="1"/>
          </p:cNvSpPr>
          <p:nvPr>
            <p:ph type="title"/>
          </p:nvPr>
        </p:nvSpPr>
        <p:spPr/>
        <p:txBody>
          <a:bodyPr/>
          <a:lstStyle/>
          <a:p>
            <a:r>
              <a:rPr lang="en-NZ" dirty="0"/>
              <a:t>Statistics in Aotearoa</a:t>
            </a:r>
          </a:p>
        </p:txBody>
      </p:sp>
      <p:sp>
        <p:nvSpPr>
          <p:cNvPr id="3" name="Content Placeholder 2">
            <a:extLst>
              <a:ext uri="{FF2B5EF4-FFF2-40B4-BE49-F238E27FC236}">
                <a16:creationId xmlns:a16="http://schemas.microsoft.com/office/drawing/2014/main" id="{6A9F32A1-D0F6-4804-8FD4-9C78DD4AA95F}"/>
              </a:ext>
            </a:extLst>
          </p:cNvPr>
          <p:cNvSpPr>
            <a:spLocks noGrp="1"/>
          </p:cNvSpPr>
          <p:nvPr>
            <p:ph idx="1"/>
          </p:nvPr>
        </p:nvSpPr>
        <p:spPr/>
        <p:txBody>
          <a:bodyPr>
            <a:noAutofit/>
          </a:bodyPr>
          <a:lstStyle/>
          <a:p>
            <a:pPr marL="0" indent="0" fontAlgn="base">
              <a:buNone/>
            </a:pPr>
            <a:r>
              <a:rPr lang="en-NZ" sz="2400" b="1" dirty="0">
                <a:solidFill>
                  <a:schemeClr val="tx2">
                    <a:lumMod val="50000"/>
                  </a:schemeClr>
                </a:solidFill>
              </a:rPr>
              <a:t>According to UNICEF Report (Released 15 June 2017)</a:t>
            </a:r>
          </a:p>
          <a:p>
            <a:pPr marL="0" indent="0" fontAlgn="base">
              <a:buNone/>
            </a:pPr>
            <a:endParaRPr lang="en-NZ" sz="2400" b="1" dirty="0">
              <a:solidFill>
                <a:schemeClr val="tx2">
                  <a:lumMod val="50000"/>
                </a:schemeClr>
              </a:solidFill>
            </a:endParaRPr>
          </a:p>
          <a:p>
            <a:pPr fontAlgn="base"/>
            <a:r>
              <a:rPr lang="en-NZ" sz="2400" b="1" dirty="0">
                <a:solidFill>
                  <a:schemeClr val="tx2">
                    <a:lumMod val="50000"/>
                  </a:schemeClr>
                </a:solidFill>
              </a:rPr>
              <a:t>New Zealand has the highest rate of teen suicide in the OECD</a:t>
            </a:r>
          </a:p>
          <a:p>
            <a:pPr fontAlgn="base"/>
            <a:r>
              <a:rPr lang="en-NZ" sz="2400" b="1" dirty="0">
                <a:solidFill>
                  <a:schemeClr val="tx2">
                    <a:lumMod val="50000"/>
                  </a:schemeClr>
                </a:solidFill>
              </a:rPr>
              <a:t>New Zealand has the 6th highest teen pregnancy rate in the OECD</a:t>
            </a:r>
          </a:p>
          <a:p>
            <a:pPr fontAlgn="base"/>
            <a:r>
              <a:rPr lang="en-NZ" sz="2400" b="1" dirty="0">
                <a:solidFill>
                  <a:schemeClr val="tx2">
                    <a:lumMod val="50000"/>
                  </a:schemeClr>
                </a:solidFill>
              </a:rPr>
              <a:t>New Zealand has the 7th highest rate of child homicide in the OECD.</a:t>
            </a:r>
          </a:p>
          <a:p>
            <a:pPr marL="45720" indent="0">
              <a:buNone/>
            </a:pPr>
            <a:endParaRPr lang="en-US" sz="2400" b="1" dirty="0">
              <a:solidFill>
                <a:schemeClr val="tx2">
                  <a:lumMod val="50000"/>
                </a:schemeClr>
              </a:solidFill>
            </a:endParaRPr>
          </a:p>
          <a:p>
            <a:endParaRPr lang="en-NZ" sz="2400" b="1" dirty="0">
              <a:solidFill>
                <a:schemeClr val="tx2">
                  <a:lumMod val="50000"/>
                </a:schemeClr>
              </a:solidFill>
            </a:endParaRPr>
          </a:p>
        </p:txBody>
      </p:sp>
    </p:spTree>
    <p:extLst>
      <p:ext uri="{BB962C8B-B14F-4D97-AF65-F5344CB8AC3E}">
        <p14:creationId xmlns:p14="http://schemas.microsoft.com/office/powerpoint/2010/main" val="3532841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2BDD6-5C0C-476B-96BA-A2A9527B47C2}"/>
              </a:ext>
            </a:extLst>
          </p:cNvPr>
          <p:cNvSpPr>
            <a:spLocks noGrp="1"/>
          </p:cNvSpPr>
          <p:nvPr>
            <p:ph type="title"/>
          </p:nvPr>
        </p:nvSpPr>
        <p:spPr/>
        <p:txBody>
          <a:bodyPr/>
          <a:lstStyle/>
          <a:p>
            <a:r>
              <a:rPr lang="en-NZ" dirty="0"/>
              <a:t>Statistics in Aotearoa</a:t>
            </a:r>
          </a:p>
        </p:txBody>
      </p:sp>
      <p:sp>
        <p:nvSpPr>
          <p:cNvPr id="3" name="Content Placeholder 2">
            <a:extLst>
              <a:ext uri="{FF2B5EF4-FFF2-40B4-BE49-F238E27FC236}">
                <a16:creationId xmlns:a16="http://schemas.microsoft.com/office/drawing/2014/main" id="{7063C14E-A19A-4354-A214-BC227E14D9ED}"/>
              </a:ext>
            </a:extLst>
          </p:cNvPr>
          <p:cNvSpPr>
            <a:spLocks noGrp="1"/>
          </p:cNvSpPr>
          <p:nvPr>
            <p:ph idx="1"/>
          </p:nvPr>
        </p:nvSpPr>
        <p:spPr/>
        <p:txBody>
          <a:bodyPr/>
          <a:lstStyle/>
          <a:p>
            <a:r>
              <a:rPr lang="en-US" sz="2400" b="1" dirty="0">
                <a:solidFill>
                  <a:schemeClr val="tx2">
                    <a:lumMod val="50000"/>
                  </a:schemeClr>
                </a:solidFill>
              </a:rPr>
              <a:t>Studies have found abused and neglected children to be at least 25 percent more likely to experience problems such as delinquency, teen pregnancy, low academic achievement, drug use and mental health problems. </a:t>
            </a:r>
            <a:endParaRPr lang="en-US" sz="2400" b="1" baseline="30000" dirty="0">
              <a:solidFill>
                <a:schemeClr val="tx2">
                  <a:lumMod val="50000"/>
                </a:schemeClr>
              </a:solidFill>
            </a:endParaRPr>
          </a:p>
          <a:p>
            <a:pPr marL="0" indent="0">
              <a:buNone/>
            </a:pPr>
            <a:endParaRPr lang="en-US" sz="1800" b="1" baseline="30000" dirty="0">
              <a:solidFill>
                <a:schemeClr val="tx2">
                  <a:lumMod val="50000"/>
                </a:schemeClr>
              </a:solidFill>
            </a:endParaRPr>
          </a:p>
          <a:p>
            <a:r>
              <a:rPr lang="en-US" sz="1400" b="1" i="1" dirty="0">
                <a:solidFill>
                  <a:schemeClr val="tx2">
                    <a:lumMod val="50000"/>
                  </a:schemeClr>
                </a:solidFill>
                <a:hlinkClick r:id="rId2">
                  <a:extLst>
                    <a:ext uri="{A12FA001-AC4F-418D-AE19-62706E023703}">
                      <ahyp:hlinkClr xmlns:ahyp="http://schemas.microsoft.com/office/drawing/2018/hyperlinkcolor" val="tx"/>
                    </a:ext>
                  </a:extLst>
                </a:hlinkClick>
              </a:rPr>
              <a:t>http://www.childmatters.org.nz/55/learn-about-child-abuse/facts</a:t>
            </a:r>
            <a:endParaRPr lang="en-US" sz="1400" b="1" i="1" dirty="0">
              <a:solidFill>
                <a:schemeClr val="tx2">
                  <a:lumMod val="50000"/>
                </a:schemeClr>
              </a:solidFill>
            </a:endParaRPr>
          </a:p>
          <a:p>
            <a:pPr marL="0" indent="0">
              <a:buNone/>
            </a:pPr>
            <a:endParaRPr lang="en-US" sz="1800" b="1" baseline="30000" dirty="0">
              <a:solidFill>
                <a:schemeClr val="tx2">
                  <a:lumMod val="50000"/>
                </a:schemeClr>
              </a:solidFill>
            </a:endParaRPr>
          </a:p>
          <a:p>
            <a:endParaRPr lang="en-NZ" b="1" dirty="0">
              <a:solidFill>
                <a:schemeClr val="tx2">
                  <a:lumMod val="50000"/>
                </a:schemeClr>
              </a:solidFill>
            </a:endParaRPr>
          </a:p>
        </p:txBody>
      </p:sp>
    </p:spTree>
    <p:extLst>
      <p:ext uri="{BB962C8B-B14F-4D97-AF65-F5344CB8AC3E}">
        <p14:creationId xmlns:p14="http://schemas.microsoft.com/office/powerpoint/2010/main" val="183083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D2902-ACB7-44ED-A4BD-544B45A09DA0}"/>
              </a:ext>
            </a:extLst>
          </p:cNvPr>
          <p:cNvSpPr>
            <a:spLocks noGrp="1"/>
          </p:cNvSpPr>
          <p:nvPr>
            <p:ph type="title"/>
          </p:nvPr>
        </p:nvSpPr>
        <p:spPr/>
        <p:txBody>
          <a:bodyPr/>
          <a:lstStyle/>
          <a:p>
            <a:r>
              <a:rPr lang="en-NZ" dirty="0"/>
              <a:t>Share your thoughts…</a:t>
            </a:r>
          </a:p>
        </p:txBody>
      </p:sp>
      <p:sp>
        <p:nvSpPr>
          <p:cNvPr id="3" name="Content Placeholder 2">
            <a:extLst>
              <a:ext uri="{FF2B5EF4-FFF2-40B4-BE49-F238E27FC236}">
                <a16:creationId xmlns:a16="http://schemas.microsoft.com/office/drawing/2014/main" id="{988FECA2-081D-44AB-80E7-D29FFEC6CC8F}"/>
              </a:ext>
            </a:extLst>
          </p:cNvPr>
          <p:cNvSpPr>
            <a:spLocks noGrp="1"/>
          </p:cNvSpPr>
          <p:nvPr>
            <p:ph idx="1"/>
          </p:nvPr>
        </p:nvSpPr>
        <p:spPr/>
        <p:txBody>
          <a:bodyPr>
            <a:noAutofit/>
          </a:bodyPr>
          <a:lstStyle/>
          <a:p>
            <a:pPr marL="0" indent="0">
              <a:buNone/>
            </a:pPr>
            <a:r>
              <a:rPr lang="en-NZ" sz="1500" b="1" u="sng" dirty="0">
                <a:solidFill>
                  <a:schemeClr val="tx2">
                    <a:lumMod val="50000"/>
                  </a:schemeClr>
                </a:solidFill>
              </a:rPr>
              <a:t>Respond to the following statements by circling either ‘True’ or ‘False’: </a:t>
            </a:r>
            <a:endParaRPr lang="en-NZ" sz="1500" b="1" dirty="0">
              <a:solidFill>
                <a:schemeClr val="tx2">
                  <a:lumMod val="50000"/>
                </a:schemeClr>
              </a:solidFill>
            </a:endParaRPr>
          </a:p>
          <a:p>
            <a:pPr marL="514350" indent="-514350">
              <a:buAutoNum type="alphaLcPeriod"/>
            </a:pPr>
            <a:r>
              <a:rPr lang="en-NZ" sz="1500" b="1" dirty="0">
                <a:solidFill>
                  <a:schemeClr val="tx2">
                    <a:lumMod val="50000"/>
                  </a:schemeClr>
                </a:solidFill>
              </a:rPr>
              <a:t>Children with a disability are more likely to become victims of abuse than children who do not have a disability. 									True / False </a:t>
            </a:r>
          </a:p>
          <a:p>
            <a:pPr marL="514350" indent="-514350">
              <a:buAutoNum type="alphaLcPeriod"/>
            </a:pPr>
            <a:r>
              <a:rPr lang="en-NZ" sz="1500" b="1" dirty="0">
                <a:solidFill>
                  <a:schemeClr val="tx2">
                    <a:lumMod val="50000"/>
                  </a:schemeClr>
                </a:solidFill>
              </a:rPr>
              <a:t> If abuse of a child has happened once, it is unlikely to happen again. 			True / False </a:t>
            </a:r>
          </a:p>
          <a:p>
            <a:pPr marL="514350" indent="-514350">
              <a:buAutoNum type="alphaLcPeriod"/>
            </a:pPr>
            <a:r>
              <a:rPr lang="en-NZ" sz="1500" b="1" dirty="0">
                <a:solidFill>
                  <a:schemeClr val="tx2">
                    <a:lumMod val="50000"/>
                  </a:schemeClr>
                </a:solidFill>
              </a:rPr>
              <a:t>Children are more likely to be abused by people they know than by strangers. 		True / False </a:t>
            </a:r>
          </a:p>
          <a:p>
            <a:pPr marL="514350" indent="-514350">
              <a:buAutoNum type="alphaLcPeriod"/>
            </a:pPr>
            <a:r>
              <a:rPr lang="en-NZ" sz="1500" b="1" dirty="0">
                <a:solidFill>
                  <a:schemeClr val="tx2">
                    <a:lumMod val="50000"/>
                  </a:schemeClr>
                </a:solidFill>
              </a:rPr>
              <a:t>Older children may indirectly attempt to disclose abuse through risk-taking behaviours such as self-harm, suicidal behaviour and eating disorders. 					True / False </a:t>
            </a:r>
          </a:p>
          <a:p>
            <a:pPr marL="514350" indent="-514350">
              <a:buAutoNum type="alphaLcPeriod"/>
            </a:pPr>
            <a:r>
              <a:rPr lang="en-NZ" sz="1500" b="1" dirty="0">
                <a:solidFill>
                  <a:schemeClr val="tx2">
                    <a:lumMod val="50000"/>
                  </a:schemeClr>
                </a:solidFill>
              </a:rPr>
              <a:t>Boys are rarely victims of sexual abuse. 						True / False </a:t>
            </a:r>
          </a:p>
          <a:p>
            <a:pPr marL="514350" indent="-514350">
              <a:buAutoNum type="alphaLcPeriod"/>
            </a:pPr>
            <a:r>
              <a:rPr lang="en-NZ" sz="1500" b="1" dirty="0">
                <a:solidFill>
                  <a:schemeClr val="tx2">
                    <a:lumMod val="50000"/>
                  </a:schemeClr>
                </a:solidFill>
              </a:rPr>
              <a:t>Child abuse doesn’t happen in well-educated families. 				True / False</a:t>
            </a:r>
          </a:p>
          <a:p>
            <a:endParaRPr lang="en-NZ" sz="1500" b="1" dirty="0">
              <a:solidFill>
                <a:schemeClr val="tx2">
                  <a:lumMod val="50000"/>
                </a:schemeClr>
              </a:solidFill>
            </a:endParaRPr>
          </a:p>
        </p:txBody>
      </p:sp>
    </p:spTree>
    <p:extLst>
      <p:ext uri="{BB962C8B-B14F-4D97-AF65-F5344CB8AC3E}">
        <p14:creationId xmlns:p14="http://schemas.microsoft.com/office/powerpoint/2010/main" val="895356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EBE73-60BD-427B-82E1-322C2A38B534}"/>
              </a:ext>
            </a:extLst>
          </p:cNvPr>
          <p:cNvSpPr>
            <a:spLocks noGrp="1"/>
          </p:cNvSpPr>
          <p:nvPr>
            <p:ph type="title"/>
          </p:nvPr>
        </p:nvSpPr>
        <p:spPr/>
        <p:txBody>
          <a:bodyPr/>
          <a:lstStyle/>
          <a:p>
            <a:r>
              <a:rPr lang="en-NZ" dirty="0"/>
              <a:t>What is abuse?</a:t>
            </a:r>
          </a:p>
        </p:txBody>
      </p:sp>
      <p:sp>
        <p:nvSpPr>
          <p:cNvPr id="3" name="Content Placeholder 2">
            <a:extLst>
              <a:ext uri="{FF2B5EF4-FFF2-40B4-BE49-F238E27FC236}">
                <a16:creationId xmlns:a16="http://schemas.microsoft.com/office/drawing/2014/main" id="{D43C87DB-5AA3-4BF5-A799-4F2CCA3BD43C}"/>
              </a:ext>
            </a:extLst>
          </p:cNvPr>
          <p:cNvSpPr>
            <a:spLocks noGrp="1"/>
          </p:cNvSpPr>
          <p:nvPr>
            <p:ph idx="1"/>
          </p:nvPr>
        </p:nvSpPr>
        <p:spPr/>
        <p:txBody>
          <a:bodyPr>
            <a:normAutofit fontScale="77500" lnSpcReduction="20000"/>
          </a:bodyPr>
          <a:lstStyle/>
          <a:p>
            <a:r>
              <a:rPr lang="en-NZ" sz="3000" b="1" dirty="0">
                <a:solidFill>
                  <a:schemeClr val="tx2">
                    <a:lumMod val="50000"/>
                  </a:schemeClr>
                </a:solidFill>
              </a:rPr>
              <a:t>Abuse means </a:t>
            </a:r>
            <a:r>
              <a:rPr lang="en-NZ" sz="3000" b="1" u="sng" dirty="0">
                <a:solidFill>
                  <a:schemeClr val="tx2">
                    <a:lumMod val="50000"/>
                  </a:schemeClr>
                </a:solidFill>
              </a:rPr>
              <a:t>maltreatment</a:t>
            </a:r>
            <a:r>
              <a:rPr lang="en-NZ" sz="3000" b="1" dirty="0">
                <a:solidFill>
                  <a:schemeClr val="tx2">
                    <a:lumMod val="50000"/>
                  </a:schemeClr>
                </a:solidFill>
              </a:rPr>
              <a:t> of a person, both physically as well as psychologically.</a:t>
            </a:r>
          </a:p>
          <a:p>
            <a:pPr marL="45720" indent="0">
              <a:buNone/>
            </a:pPr>
            <a:endParaRPr lang="en-NZ" sz="3000" b="1" dirty="0">
              <a:solidFill>
                <a:schemeClr val="tx2">
                  <a:lumMod val="50000"/>
                </a:schemeClr>
              </a:solidFill>
            </a:endParaRPr>
          </a:p>
          <a:p>
            <a:pPr lvl="1"/>
            <a:r>
              <a:rPr lang="en-NZ" sz="3000" b="1" dirty="0">
                <a:solidFill>
                  <a:schemeClr val="tx2">
                    <a:lumMod val="50000"/>
                  </a:schemeClr>
                </a:solidFill>
              </a:rPr>
              <a:t>Improper use or practice is abusing something</a:t>
            </a:r>
          </a:p>
          <a:p>
            <a:pPr lvl="1"/>
            <a:r>
              <a:rPr lang="en-NZ" sz="3000" b="1" dirty="0">
                <a:solidFill>
                  <a:schemeClr val="tx2">
                    <a:lumMod val="50000"/>
                  </a:schemeClr>
                </a:solidFill>
              </a:rPr>
              <a:t>The misuse of power, person and trust</a:t>
            </a:r>
          </a:p>
          <a:p>
            <a:pPr lvl="1"/>
            <a:r>
              <a:rPr lang="en-NZ" sz="3000" b="1" dirty="0">
                <a:solidFill>
                  <a:schemeClr val="tx2">
                    <a:lumMod val="50000"/>
                  </a:schemeClr>
                </a:solidFill>
              </a:rPr>
              <a:t>The harming someone or something</a:t>
            </a:r>
          </a:p>
          <a:p>
            <a:pPr lvl="1"/>
            <a:r>
              <a:rPr lang="en-NZ" sz="3000" b="1" dirty="0">
                <a:solidFill>
                  <a:schemeClr val="tx2">
                    <a:lumMod val="50000"/>
                  </a:schemeClr>
                </a:solidFill>
              </a:rPr>
              <a:t>Forms in physical, sexual, emotional, verbal, psychological, spiritual and financial</a:t>
            </a:r>
          </a:p>
          <a:p>
            <a:pPr marL="457200" lvl="1" indent="0">
              <a:buNone/>
            </a:pPr>
            <a:r>
              <a:rPr lang="en-US" sz="1900" b="1" i="1" dirty="0">
                <a:solidFill>
                  <a:schemeClr val="tx2">
                    <a:lumMod val="50000"/>
                  </a:schemeClr>
                </a:solidFill>
              </a:rPr>
              <a:t>http://www.differencebetween.net/science/difference-between-abuse-and-neglect/</a:t>
            </a:r>
          </a:p>
          <a:p>
            <a:pPr marL="457200" lvl="1" indent="0">
              <a:buNone/>
            </a:pPr>
            <a:endParaRPr lang="en-NZ" sz="3000" b="1" dirty="0">
              <a:solidFill>
                <a:schemeClr val="tx2">
                  <a:lumMod val="50000"/>
                </a:schemeClr>
              </a:solidFill>
            </a:endParaRPr>
          </a:p>
          <a:p>
            <a:endParaRPr lang="en-NZ" b="1" dirty="0">
              <a:solidFill>
                <a:schemeClr val="tx2">
                  <a:lumMod val="50000"/>
                </a:schemeClr>
              </a:solidFill>
            </a:endParaRPr>
          </a:p>
        </p:txBody>
      </p:sp>
    </p:spTree>
    <p:extLst>
      <p:ext uri="{BB962C8B-B14F-4D97-AF65-F5344CB8AC3E}">
        <p14:creationId xmlns:p14="http://schemas.microsoft.com/office/powerpoint/2010/main" val="24511483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7CBF6-C3B0-462D-B9D2-6D8C7B829D24}"/>
              </a:ext>
            </a:extLst>
          </p:cNvPr>
          <p:cNvSpPr>
            <a:spLocks noGrp="1"/>
          </p:cNvSpPr>
          <p:nvPr>
            <p:ph type="title"/>
          </p:nvPr>
        </p:nvSpPr>
        <p:spPr/>
        <p:txBody>
          <a:bodyPr/>
          <a:lstStyle/>
          <a:p>
            <a:r>
              <a:rPr lang="en-NZ" dirty="0"/>
              <a:t>Five types of abuse</a:t>
            </a:r>
          </a:p>
        </p:txBody>
      </p:sp>
      <p:sp>
        <p:nvSpPr>
          <p:cNvPr id="3" name="Content Placeholder 2">
            <a:extLst>
              <a:ext uri="{FF2B5EF4-FFF2-40B4-BE49-F238E27FC236}">
                <a16:creationId xmlns:a16="http://schemas.microsoft.com/office/drawing/2014/main" id="{C4D5C86F-293D-4529-AA9C-E1B41CF8DCA1}"/>
              </a:ext>
            </a:extLst>
          </p:cNvPr>
          <p:cNvSpPr>
            <a:spLocks noGrp="1"/>
          </p:cNvSpPr>
          <p:nvPr>
            <p:ph idx="1"/>
          </p:nvPr>
        </p:nvSpPr>
        <p:spPr/>
        <p:txBody>
          <a:bodyPr>
            <a:normAutofit fontScale="85000" lnSpcReduction="20000"/>
          </a:bodyPr>
          <a:lstStyle/>
          <a:p>
            <a:r>
              <a:rPr lang="en-US" sz="4400" b="1" dirty="0">
                <a:solidFill>
                  <a:schemeClr val="tx2">
                    <a:lumMod val="50000"/>
                  </a:schemeClr>
                </a:solidFill>
              </a:rPr>
              <a:t>Physical </a:t>
            </a:r>
          </a:p>
          <a:p>
            <a:r>
              <a:rPr lang="en-US" sz="4400" b="1" dirty="0">
                <a:solidFill>
                  <a:schemeClr val="tx2">
                    <a:lumMod val="50000"/>
                  </a:schemeClr>
                </a:solidFill>
              </a:rPr>
              <a:t>Sexual </a:t>
            </a:r>
          </a:p>
          <a:p>
            <a:r>
              <a:rPr lang="en-US" sz="4400" b="1" dirty="0">
                <a:solidFill>
                  <a:schemeClr val="tx2">
                    <a:lumMod val="50000"/>
                  </a:schemeClr>
                </a:solidFill>
              </a:rPr>
              <a:t>Emotional</a:t>
            </a:r>
          </a:p>
          <a:p>
            <a:r>
              <a:rPr lang="en-US" sz="4400" b="1" dirty="0">
                <a:solidFill>
                  <a:schemeClr val="tx2">
                    <a:lumMod val="50000"/>
                  </a:schemeClr>
                </a:solidFill>
              </a:rPr>
              <a:t>Neglect </a:t>
            </a:r>
          </a:p>
          <a:p>
            <a:r>
              <a:rPr lang="en-US" sz="4400" b="1" dirty="0">
                <a:solidFill>
                  <a:schemeClr val="tx2">
                    <a:lumMod val="50000"/>
                  </a:schemeClr>
                </a:solidFill>
              </a:rPr>
              <a:t>Family Harm</a:t>
            </a:r>
          </a:p>
          <a:p>
            <a:pPr marL="0" indent="0">
              <a:buNone/>
            </a:pPr>
            <a:r>
              <a:rPr lang="en-NZ" sz="1800" b="1" dirty="0">
                <a:solidFill>
                  <a:schemeClr val="tx2">
                    <a:lumMod val="50000"/>
                  </a:schemeClr>
                </a:solidFill>
                <a:hlinkClick r:id="rId2">
                  <a:extLst>
                    <a:ext uri="{A12FA001-AC4F-418D-AE19-62706E023703}">
                      <ahyp:hlinkClr xmlns:ahyp="http://schemas.microsoft.com/office/drawing/2018/hyperlinkcolor" val="tx"/>
                    </a:ext>
                  </a:extLst>
                </a:hlinkClick>
              </a:rPr>
              <a:t>https://www.police.govt.nz/advice-services/personal-community-safety/school-portal/resources/successful-relationships/about-abuse</a:t>
            </a:r>
            <a:endParaRPr lang="en-US" sz="1800" b="1" dirty="0">
              <a:solidFill>
                <a:schemeClr val="tx2">
                  <a:lumMod val="50000"/>
                </a:schemeClr>
              </a:solidFill>
            </a:endParaRPr>
          </a:p>
          <a:p>
            <a:endParaRPr lang="en-NZ" b="1" dirty="0">
              <a:solidFill>
                <a:schemeClr val="tx2">
                  <a:lumMod val="50000"/>
                </a:schemeClr>
              </a:solidFill>
            </a:endParaRPr>
          </a:p>
        </p:txBody>
      </p:sp>
    </p:spTree>
    <p:extLst>
      <p:ext uri="{BB962C8B-B14F-4D97-AF65-F5344CB8AC3E}">
        <p14:creationId xmlns:p14="http://schemas.microsoft.com/office/powerpoint/2010/main" val="2237580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3C9E092-6D62-426D-84CF-1FFA452FE5E9}"/>
              </a:ext>
            </a:extLst>
          </p:cNvPr>
          <p:cNvSpPr>
            <a:spLocks noGrp="1"/>
          </p:cNvSpPr>
          <p:nvPr>
            <p:ph type="title"/>
          </p:nvPr>
        </p:nvSpPr>
        <p:spPr/>
        <p:txBody>
          <a:bodyPr/>
          <a:lstStyle/>
          <a:p>
            <a:r>
              <a:rPr lang="en-NZ" dirty="0"/>
              <a:t>Physical abuse</a:t>
            </a:r>
          </a:p>
        </p:txBody>
      </p:sp>
      <p:sp>
        <p:nvSpPr>
          <p:cNvPr id="5" name="Content Placeholder 4">
            <a:extLst>
              <a:ext uri="{FF2B5EF4-FFF2-40B4-BE49-F238E27FC236}">
                <a16:creationId xmlns:a16="http://schemas.microsoft.com/office/drawing/2014/main" id="{ECE3532D-A739-4F21-A090-19A94CBCC715}"/>
              </a:ext>
            </a:extLst>
          </p:cNvPr>
          <p:cNvSpPr>
            <a:spLocks noGrp="1"/>
          </p:cNvSpPr>
          <p:nvPr>
            <p:ph sz="half" idx="1"/>
          </p:nvPr>
        </p:nvSpPr>
        <p:spPr/>
        <p:txBody>
          <a:bodyPr/>
          <a:lstStyle/>
          <a:p>
            <a:r>
              <a:rPr lang="en-NZ" sz="1800" b="1" dirty="0">
                <a:solidFill>
                  <a:schemeClr val="tx2">
                    <a:lumMod val="50000"/>
                  </a:schemeClr>
                </a:solidFill>
                <a:latin typeface="Helvetica Neue"/>
              </a:rPr>
              <a:t>Is non-accidental injury. This can be caused by smacking, punching, kicking, shaking, biting, burning or throwing the child. The injuries to the child may vary in severity and range from minor bruising, welts or bite marks, major fractures of the long bones or skull, to, in its most extreme form, the death of a child.</a:t>
            </a:r>
          </a:p>
          <a:p>
            <a:r>
              <a:rPr lang="en-US" sz="1800" b="1" i="1" dirty="0">
                <a:solidFill>
                  <a:schemeClr val="tx2">
                    <a:lumMod val="50000"/>
                  </a:schemeClr>
                </a:solidFill>
              </a:rPr>
              <a:t>Image: </a:t>
            </a:r>
            <a:r>
              <a:rPr lang="en-US" b="1" i="1" dirty="0">
                <a:solidFill>
                  <a:schemeClr val="tx2">
                    <a:lumMod val="50000"/>
                  </a:schemeClr>
                </a:solidFill>
              </a:rPr>
              <a:t>C</a:t>
            </a:r>
            <a:r>
              <a:rPr lang="en-US" sz="1800" b="1" i="1" dirty="0">
                <a:solidFill>
                  <a:schemeClr val="tx2">
                    <a:lumMod val="50000"/>
                  </a:schemeClr>
                </a:solidFill>
              </a:rPr>
              <a:t>are of Sexual Abuse Education</a:t>
            </a:r>
          </a:p>
          <a:p>
            <a:endParaRPr lang="en-NZ" sz="1800" b="1" dirty="0">
              <a:solidFill>
                <a:schemeClr val="tx2">
                  <a:lumMod val="50000"/>
                </a:schemeClr>
              </a:solidFill>
            </a:endParaRPr>
          </a:p>
          <a:p>
            <a:endParaRPr lang="en-NZ" b="1" dirty="0">
              <a:solidFill>
                <a:schemeClr val="tx2">
                  <a:lumMod val="50000"/>
                </a:schemeClr>
              </a:solidFill>
            </a:endParaRPr>
          </a:p>
        </p:txBody>
      </p:sp>
      <p:pic>
        <p:nvPicPr>
          <p:cNvPr id="7" name="Content Placeholder 7" descr="Screen Shot 2017-10-23 at 7.49.36 PM.png">
            <a:extLst>
              <a:ext uri="{FF2B5EF4-FFF2-40B4-BE49-F238E27FC236}">
                <a16:creationId xmlns:a16="http://schemas.microsoft.com/office/drawing/2014/main" id="{899868F7-20A9-45BD-B534-CBA47FB09C49}"/>
              </a:ext>
            </a:extLst>
          </p:cNvPr>
          <p:cNvPicPr>
            <a:picLocks noGrp="1" noChangeAspect="1"/>
          </p:cNvPicPr>
          <p:nvPr>
            <p:ph sz="half" idx="2"/>
          </p:nvPr>
        </p:nvPicPr>
        <p:blipFill>
          <a:blip r:embed="rId2">
            <a:extLst>
              <a:ext uri="{28A0092B-C50C-407E-A947-70E740481C1C}">
                <a14:useLocalDpi xmlns:a14="http://schemas.microsoft.com/office/drawing/2010/main"/>
              </a:ext>
            </a:extLst>
          </a:blip>
          <a:stretch>
            <a:fillRect/>
          </a:stretch>
        </p:blipFill>
        <p:spPr>
          <a:xfrm>
            <a:off x="7126217" y="2603500"/>
            <a:ext cx="2989404" cy="3378200"/>
          </a:xfrm>
        </p:spPr>
      </p:pic>
    </p:spTree>
    <p:extLst>
      <p:ext uri="{BB962C8B-B14F-4D97-AF65-F5344CB8AC3E}">
        <p14:creationId xmlns:p14="http://schemas.microsoft.com/office/powerpoint/2010/main" val="28317967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632590E-5A93-49A8-A228-A9409AC00D15}"/>
              </a:ext>
            </a:extLst>
          </p:cNvPr>
          <p:cNvSpPr>
            <a:spLocks noGrp="1"/>
          </p:cNvSpPr>
          <p:nvPr>
            <p:ph type="title"/>
          </p:nvPr>
        </p:nvSpPr>
        <p:spPr/>
        <p:txBody>
          <a:bodyPr/>
          <a:lstStyle/>
          <a:p>
            <a:r>
              <a:rPr lang="en-NZ" dirty="0"/>
              <a:t>Sexual abuse</a:t>
            </a:r>
          </a:p>
        </p:txBody>
      </p:sp>
      <p:sp>
        <p:nvSpPr>
          <p:cNvPr id="6" name="Content Placeholder 5">
            <a:extLst>
              <a:ext uri="{FF2B5EF4-FFF2-40B4-BE49-F238E27FC236}">
                <a16:creationId xmlns:a16="http://schemas.microsoft.com/office/drawing/2014/main" id="{4A36E885-D944-413E-B7AD-4DEDDFCCD494}"/>
              </a:ext>
            </a:extLst>
          </p:cNvPr>
          <p:cNvSpPr>
            <a:spLocks noGrp="1"/>
          </p:cNvSpPr>
          <p:nvPr>
            <p:ph idx="1"/>
          </p:nvPr>
        </p:nvSpPr>
        <p:spPr/>
        <p:txBody>
          <a:bodyPr/>
          <a:lstStyle/>
          <a:p>
            <a:r>
              <a:rPr lang="en-NZ" sz="1800" b="1" dirty="0">
                <a:solidFill>
                  <a:schemeClr val="tx2">
                    <a:lumMod val="50000"/>
                  </a:schemeClr>
                </a:solidFill>
              </a:rPr>
              <a:t>Is the involvement of a child in sexual activities they do not fully understand and to which they are unable to give informed consent. </a:t>
            </a:r>
          </a:p>
          <a:p>
            <a:endParaRPr lang="en-NZ" sz="1800" b="1" dirty="0">
              <a:solidFill>
                <a:schemeClr val="tx2">
                  <a:lumMod val="50000"/>
                </a:schemeClr>
              </a:solidFill>
            </a:endParaRPr>
          </a:p>
          <a:p>
            <a:r>
              <a:rPr lang="en-NZ" sz="1800" b="1" dirty="0">
                <a:solidFill>
                  <a:schemeClr val="tx2">
                    <a:lumMod val="50000"/>
                  </a:schemeClr>
                </a:solidFill>
              </a:rPr>
              <a:t>Examples include indecent exposure, sexual intercourse (anal or vaginal), sexual harassment, involving children in pornographic activities or prostitution, penetration of a child’s vagina or anus with fingers or objects, and oral sex.</a:t>
            </a:r>
          </a:p>
          <a:p>
            <a:endParaRPr lang="en-NZ" b="1" dirty="0">
              <a:solidFill>
                <a:schemeClr val="tx2">
                  <a:lumMod val="50000"/>
                </a:schemeClr>
              </a:solidFill>
            </a:endParaRPr>
          </a:p>
        </p:txBody>
      </p:sp>
    </p:spTree>
    <p:extLst>
      <p:ext uri="{BB962C8B-B14F-4D97-AF65-F5344CB8AC3E}">
        <p14:creationId xmlns:p14="http://schemas.microsoft.com/office/powerpoint/2010/main" val="16096694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4881BD4-364D-49B2-9A4F-253572F5AA49}"/>
              </a:ext>
            </a:extLst>
          </p:cNvPr>
          <p:cNvSpPr>
            <a:spLocks noGrp="1"/>
          </p:cNvSpPr>
          <p:nvPr>
            <p:ph type="title"/>
          </p:nvPr>
        </p:nvSpPr>
        <p:spPr/>
        <p:txBody>
          <a:bodyPr/>
          <a:lstStyle/>
          <a:p>
            <a:r>
              <a:rPr lang="en-NZ" dirty="0"/>
              <a:t>Emotional abuse</a:t>
            </a:r>
          </a:p>
        </p:txBody>
      </p:sp>
      <p:sp>
        <p:nvSpPr>
          <p:cNvPr id="5" name="Content Placeholder 4">
            <a:extLst>
              <a:ext uri="{FF2B5EF4-FFF2-40B4-BE49-F238E27FC236}">
                <a16:creationId xmlns:a16="http://schemas.microsoft.com/office/drawing/2014/main" id="{83ADFDF3-0224-427B-8192-8162B7937F8E}"/>
              </a:ext>
            </a:extLst>
          </p:cNvPr>
          <p:cNvSpPr>
            <a:spLocks noGrp="1"/>
          </p:cNvSpPr>
          <p:nvPr>
            <p:ph sz="half" idx="1"/>
          </p:nvPr>
        </p:nvSpPr>
        <p:spPr/>
        <p:txBody>
          <a:bodyPr>
            <a:normAutofit/>
          </a:bodyPr>
          <a:lstStyle/>
          <a:p>
            <a:r>
              <a:rPr lang="en-NZ" sz="2000" b="1" dirty="0">
                <a:solidFill>
                  <a:schemeClr val="tx2">
                    <a:lumMod val="50000"/>
                  </a:schemeClr>
                </a:solidFill>
              </a:rPr>
              <a:t>Is when the child’s emotional and physical development is restricted because of the way the child is treated by adults. </a:t>
            </a:r>
          </a:p>
          <a:p>
            <a:endParaRPr lang="en-NZ" sz="2000" b="1" dirty="0">
              <a:solidFill>
                <a:schemeClr val="tx2">
                  <a:lumMod val="50000"/>
                </a:schemeClr>
              </a:solidFill>
            </a:endParaRPr>
          </a:p>
          <a:p>
            <a:r>
              <a:rPr lang="en-NZ" sz="2000" b="1" dirty="0">
                <a:solidFill>
                  <a:schemeClr val="tx2">
                    <a:lumMod val="50000"/>
                  </a:schemeClr>
                </a:solidFill>
              </a:rPr>
              <a:t>Examples include verbal abuse, denigration, active rejection, lack of love and support.</a:t>
            </a:r>
          </a:p>
          <a:p>
            <a:endParaRPr lang="en-NZ" sz="2000" b="1" dirty="0">
              <a:solidFill>
                <a:schemeClr val="tx2">
                  <a:lumMod val="50000"/>
                </a:schemeClr>
              </a:solidFill>
            </a:endParaRPr>
          </a:p>
        </p:txBody>
      </p:sp>
      <p:pic>
        <p:nvPicPr>
          <p:cNvPr id="7" name="Content Placeholder 6" descr="Drop in reported child abuse cases not a good sign ...">
            <a:extLst>
              <a:ext uri="{FF2B5EF4-FFF2-40B4-BE49-F238E27FC236}">
                <a16:creationId xmlns:a16="http://schemas.microsoft.com/office/drawing/2014/main" id="{4A6B02F7-05AC-41A0-B24D-65BA740D24A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744494" y="3254375"/>
            <a:ext cx="3752850" cy="2076450"/>
          </a:xfrm>
          <a:prstGeom prst="rect">
            <a:avLst/>
          </a:prstGeom>
        </p:spPr>
      </p:pic>
    </p:spTree>
    <p:extLst>
      <p:ext uri="{BB962C8B-B14F-4D97-AF65-F5344CB8AC3E}">
        <p14:creationId xmlns:p14="http://schemas.microsoft.com/office/powerpoint/2010/main" val="4268658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EBFCC3E-16DB-4AA6-B293-7F52D22D1BCD}"/>
              </a:ext>
            </a:extLst>
          </p:cNvPr>
          <p:cNvSpPr>
            <a:spLocks noGrp="1"/>
          </p:cNvSpPr>
          <p:nvPr>
            <p:ph type="title"/>
          </p:nvPr>
        </p:nvSpPr>
        <p:spPr/>
        <p:txBody>
          <a:bodyPr/>
          <a:lstStyle/>
          <a:p>
            <a:r>
              <a:rPr lang="en-NZ" dirty="0"/>
              <a:t>Neglect</a:t>
            </a:r>
          </a:p>
        </p:txBody>
      </p:sp>
      <p:sp>
        <p:nvSpPr>
          <p:cNvPr id="6" name="Content Placeholder 5">
            <a:extLst>
              <a:ext uri="{FF2B5EF4-FFF2-40B4-BE49-F238E27FC236}">
                <a16:creationId xmlns:a16="http://schemas.microsoft.com/office/drawing/2014/main" id="{380E1CB2-4FDB-46B0-90A2-C12500378D20}"/>
              </a:ext>
            </a:extLst>
          </p:cNvPr>
          <p:cNvSpPr>
            <a:spLocks noGrp="1"/>
          </p:cNvSpPr>
          <p:nvPr>
            <p:ph idx="1"/>
          </p:nvPr>
        </p:nvSpPr>
        <p:spPr/>
        <p:txBody>
          <a:bodyPr>
            <a:noAutofit/>
          </a:bodyPr>
          <a:lstStyle/>
          <a:p>
            <a:r>
              <a:rPr lang="en-US" b="1" dirty="0">
                <a:solidFill>
                  <a:schemeClr val="tx2">
                    <a:lumMod val="50000"/>
                  </a:schemeClr>
                </a:solidFill>
                <a:latin typeface="Calibri" panose="020F0502020204030204" pitchFamily="34" charset="0"/>
                <a:cs typeface="Calibri" panose="020F0502020204030204" pitchFamily="34" charset="0"/>
              </a:rPr>
              <a:t>Neglect is a pattern of </a:t>
            </a:r>
            <a:r>
              <a:rPr lang="en-US" b="1" dirty="0" err="1">
                <a:solidFill>
                  <a:schemeClr val="tx2">
                    <a:lumMod val="50000"/>
                  </a:schemeClr>
                </a:solidFill>
                <a:latin typeface="Calibri" panose="020F0502020204030204" pitchFamily="34" charset="0"/>
                <a:cs typeface="Calibri" panose="020F0502020204030204" pitchFamily="34" charset="0"/>
              </a:rPr>
              <a:t>behaviour</a:t>
            </a:r>
            <a:r>
              <a:rPr lang="en-US" b="1" dirty="0">
                <a:solidFill>
                  <a:schemeClr val="tx2">
                    <a:lumMod val="50000"/>
                  </a:schemeClr>
                </a:solidFill>
                <a:latin typeface="Calibri" panose="020F0502020204030204" pitchFamily="34" charset="0"/>
                <a:cs typeface="Calibri" panose="020F0502020204030204" pitchFamily="34" charset="0"/>
              </a:rPr>
              <a:t> that occurs over a period of time and results in impaired functioning/development. It’s a failure to provide for a child’s basic needs.  </a:t>
            </a:r>
            <a:endParaRPr lang="en-NZ" b="1" dirty="0">
              <a:solidFill>
                <a:schemeClr val="tx2">
                  <a:lumMod val="50000"/>
                </a:schemeClr>
              </a:solidFill>
              <a:latin typeface="Calibri" panose="020F0502020204030204" pitchFamily="34" charset="0"/>
              <a:cs typeface="Calibri" panose="020F0502020204030204" pitchFamily="34" charset="0"/>
            </a:endParaRPr>
          </a:p>
          <a:p>
            <a:r>
              <a:rPr lang="en-NZ" b="1" dirty="0">
                <a:solidFill>
                  <a:schemeClr val="tx2">
                    <a:lumMod val="50000"/>
                  </a:schemeClr>
                </a:solidFill>
                <a:latin typeface="Calibri" panose="020F0502020204030204" pitchFamily="34" charset="0"/>
                <a:cs typeface="Calibri" panose="020F0502020204030204" pitchFamily="34" charset="0"/>
              </a:rPr>
              <a:t>Neglect means the </a:t>
            </a:r>
            <a:r>
              <a:rPr lang="en-NZ" b="1" u="sng" dirty="0">
                <a:solidFill>
                  <a:schemeClr val="tx2">
                    <a:lumMod val="50000"/>
                  </a:schemeClr>
                </a:solidFill>
                <a:latin typeface="Calibri" panose="020F0502020204030204" pitchFamily="34" charset="0"/>
                <a:cs typeface="Calibri" panose="020F0502020204030204" pitchFamily="34" charset="0"/>
              </a:rPr>
              <a:t>failure to give</a:t>
            </a:r>
            <a:r>
              <a:rPr lang="en-NZ" b="1" dirty="0">
                <a:solidFill>
                  <a:schemeClr val="tx2">
                    <a:lumMod val="50000"/>
                  </a:schemeClr>
                </a:solidFill>
                <a:latin typeface="Calibri" panose="020F0502020204030204" pitchFamily="34" charset="0"/>
                <a:cs typeface="Calibri" panose="020F0502020204030204" pitchFamily="34" charset="0"/>
              </a:rPr>
              <a:t> proper care to a person, both in terms of physical and or psychological. </a:t>
            </a:r>
          </a:p>
          <a:p>
            <a:r>
              <a:rPr lang="en-NZ" b="1" dirty="0">
                <a:solidFill>
                  <a:schemeClr val="tx2">
                    <a:lumMod val="50000"/>
                  </a:schemeClr>
                </a:solidFill>
                <a:latin typeface="Calibri" panose="020F0502020204030204" pitchFamily="34" charset="0"/>
                <a:cs typeface="Calibri" panose="020F0502020204030204" pitchFamily="34" charset="0"/>
              </a:rPr>
              <a:t>Failing to do something is neglecting somebody</a:t>
            </a:r>
          </a:p>
          <a:p>
            <a:r>
              <a:rPr lang="en-NZ" b="1" dirty="0">
                <a:solidFill>
                  <a:schemeClr val="tx2">
                    <a:lumMod val="50000"/>
                  </a:schemeClr>
                </a:solidFill>
                <a:latin typeface="Calibri" panose="020F0502020204030204" pitchFamily="34" charset="0"/>
                <a:cs typeface="Calibri" panose="020F0502020204030204" pitchFamily="34" charset="0"/>
              </a:rPr>
              <a:t>The deliberate act of forgetting and not caring</a:t>
            </a:r>
          </a:p>
          <a:p>
            <a:r>
              <a:rPr lang="en-NZ" b="1" dirty="0">
                <a:solidFill>
                  <a:schemeClr val="tx2">
                    <a:lumMod val="50000"/>
                  </a:schemeClr>
                </a:solidFill>
                <a:latin typeface="Calibri" panose="020F0502020204030204" pitchFamily="34" charset="0"/>
                <a:cs typeface="Calibri" panose="020F0502020204030204" pitchFamily="34" charset="0"/>
              </a:rPr>
              <a:t>Not preventing the harmful action</a:t>
            </a:r>
          </a:p>
          <a:p>
            <a:r>
              <a:rPr lang="en-NZ" b="1" dirty="0">
                <a:solidFill>
                  <a:schemeClr val="tx2">
                    <a:lumMod val="50000"/>
                  </a:schemeClr>
                </a:solidFill>
                <a:latin typeface="Calibri" panose="020F0502020204030204" pitchFamily="34" charset="0"/>
                <a:cs typeface="Calibri" panose="020F0502020204030204" pitchFamily="34" charset="0"/>
              </a:rPr>
              <a:t>Forms include physical, educational, medical and emotional neglect</a:t>
            </a:r>
            <a:endParaRPr lang="en-US" b="1" dirty="0">
              <a:solidFill>
                <a:schemeClr val="tx2">
                  <a:lumMod val="50000"/>
                </a:schemeClr>
              </a:solidFill>
              <a:latin typeface="Calibri" panose="020F0502020204030204" pitchFamily="34" charset="0"/>
              <a:cs typeface="Calibri" panose="020F0502020204030204" pitchFamily="34" charset="0"/>
            </a:endParaRPr>
          </a:p>
          <a:p>
            <a:endParaRPr lang="en-NZ" b="1" dirty="0">
              <a:solidFill>
                <a:schemeClr val="tx2">
                  <a:lumMod val="5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839894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82A3D-6044-4946-AC5B-811B95B6D698}"/>
              </a:ext>
            </a:extLst>
          </p:cNvPr>
          <p:cNvSpPr>
            <a:spLocks noGrp="1"/>
          </p:cNvSpPr>
          <p:nvPr>
            <p:ph type="title"/>
          </p:nvPr>
        </p:nvSpPr>
        <p:spPr/>
        <p:txBody>
          <a:bodyPr/>
          <a:lstStyle/>
          <a:p>
            <a:r>
              <a:rPr lang="en-NZ" dirty="0"/>
              <a:t>What is neglect</a:t>
            </a:r>
          </a:p>
        </p:txBody>
      </p:sp>
      <p:sp>
        <p:nvSpPr>
          <p:cNvPr id="3" name="Content Placeholder 2">
            <a:extLst>
              <a:ext uri="{FF2B5EF4-FFF2-40B4-BE49-F238E27FC236}">
                <a16:creationId xmlns:a16="http://schemas.microsoft.com/office/drawing/2014/main" id="{E18E1900-B1B2-4078-B01B-20E5A7A90791}"/>
              </a:ext>
            </a:extLst>
          </p:cNvPr>
          <p:cNvSpPr>
            <a:spLocks noGrp="1"/>
          </p:cNvSpPr>
          <p:nvPr>
            <p:ph sz="half" idx="1"/>
          </p:nvPr>
        </p:nvSpPr>
        <p:spPr/>
        <p:txBody>
          <a:bodyPr>
            <a:noAutofit/>
          </a:bodyPr>
          <a:lstStyle/>
          <a:p>
            <a:pPr marL="0" indent="0">
              <a:buNone/>
            </a:pPr>
            <a:r>
              <a:rPr lang="en-GB" b="1" u="sng" dirty="0">
                <a:solidFill>
                  <a:schemeClr val="tx2">
                    <a:lumMod val="50000"/>
                  </a:schemeClr>
                </a:solidFill>
                <a:latin typeface="Calibri"/>
              </a:rPr>
              <a:t>Child’s behaviours or concerning signs</a:t>
            </a:r>
          </a:p>
          <a:p>
            <a:pPr marL="357188" indent="-357188"/>
            <a:r>
              <a:rPr lang="en-GB" b="1" dirty="0">
                <a:solidFill>
                  <a:schemeClr val="tx2">
                    <a:lumMod val="50000"/>
                  </a:schemeClr>
                </a:solidFill>
                <a:latin typeface="Calibri"/>
              </a:rPr>
              <a:t>Developmental lags, possible global delays</a:t>
            </a:r>
            <a:endParaRPr lang="en-NZ" b="1" dirty="0">
              <a:solidFill>
                <a:schemeClr val="tx2">
                  <a:lumMod val="50000"/>
                </a:schemeClr>
              </a:solidFill>
              <a:latin typeface="Calibri"/>
            </a:endParaRPr>
          </a:p>
          <a:p>
            <a:pPr marL="357188" indent="-357188"/>
            <a:r>
              <a:rPr lang="en-GB" b="1" dirty="0">
                <a:solidFill>
                  <a:schemeClr val="tx2">
                    <a:lumMod val="50000"/>
                  </a:schemeClr>
                </a:solidFill>
                <a:latin typeface="Calibri"/>
              </a:rPr>
              <a:t>Demonstrates lack of attachment to carers</a:t>
            </a:r>
            <a:endParaRPr lang="en-NZ" b="1" dirty="0">
              <a:solidFill>
                <a:schemeClr val="tx2">
                  <a:lumMod val="50000"/>
                </a:schemeClr>
              </a:solidFill>
              <a:latin typeface="Calibri"/>
            </a:endParaRPr>
          </a:p>
          <a:p>
            <a:pPr marL="357188" indent="-357188"/>
            <a:r>
              <a:rPr lang="en-GB" b="1" dirty="0">
                <a:solidFill>
                  <a:schemeClr val="tx2">
                    <a:lumMod val="50000"/>
                  </a:schemeClr>
                </a:solidFill>
                <a:latin typeface="Calibri"/>
              </a:rPr>
              <a:t>Is left at home alone or unsupervised</a:t>
            </a:r>
            <a:endParaRPr lang="en-NZ" b="1" dirty="0">
              <a:solidFill>
                <a:schemeClr val="tx2">
                  <a:lumMod val="50000"/>
                </a:schemeClr>
              </a:solidFill>
              <a:latin typeface="Calibri"/>
            </a:endParaRPr>
          </a:p>
          <a:p>
            <a:pPr marL="357188" indent="-357188"/>
            <a:r>
              <a:rPr lang="en-GB" b="1" dirty="0">
                <a:solidFill>
                  <a:schemeClr val="tx2">
                    <a:lumMod val="50000"/>
                  </a:schemeClr>
                </a:solidFill>
                <a:latin typeface="Calibri"/>
              </a:rPr>
              <a:t>Demanding of affection or attention</a:t>
            </a:r>
            <a:endParaRPr lang="en-NZ" b="1" dirty="0">
              <a:solidFill>
                <a:schemeClr val="tx2">
                  <a:lumMod val="50000"/>
                </a:schemeClr>
              </a:solidFill>
              <a:latin typeface="Calibri"/>
            </a:endParaRPr>
          </a:p>
          <a:p>
            <a:pPr marL="357188" indent="-357188"/>
            <a:r>
              <a:rPr lang="en-GB" b="1" dirty="0">
                <a:solidFill>
                  <a:schemeClr val="tx2">
                    <a:lumMod val="50000"/>
                  </a:schemeClr>
                </a:solidFill>
                <a:latin typeface="Calibri"/>
              </a:rPr>
              <a:t>May steal food</a:t>
            </a:r>
            <a:endParaRPr lang="en-NZ" b="1" dirty="0">
              <a:solidFill>
                <a:schemeClr val="tx2">
                  <a:lumMod val="50000"/>
                </a:schemeClr>
              </a:solidFill>
              <a:latin typeface="Calibri"/>
            </a:endParaRPr>
          </a:p>
          <a:p>
            <a:pPr marL="357188" indent="-357188"/>
            <a:r>
              <a:rPr lang="en-GB" b="1" dirty="0">
                <a:solidFill>
                  <a:schemeClr val="tx2">
                    <a:lumMod val="50000"/>
                  </a:schemeClr>
                </a:solidFill>
                <a:latin typeface="Calibri"/>
              </a:rPr>
              <a:t>Has a poor social skills</a:t>
            </a:r>
            <a:endParaRPr lang="en-NZ" b="1" dirty="0">
              <a:solidFill>
                <a:schemeClr val="tx2">
                  <a:lumMod val="50000"/>
                </a:schemeClr>
              </a:solidFill>
              <a:latin typeface="Calibri"/>
            </a:endParaRPr>
          </a:p>
          <a:p>
            <a:pPr marL="357188" indent="-357188"/>
            <a:r>
              <a:rPr lang="en-GB" b="1" dirty="0">
                <a:solidFill>
                  <a:schemeClr val="tx2">
                    <a:lumMod val="50000"/>
                  </a:schemeClr>
                </a:solidFill>
                <a:latin typeface="Calibri"/>
              </a:rPr>
              <a:t>No understanding of basic hygiene</a:t>
            </a:r>
            <a:endParaRPr lang="en-NZ" b="1" dirty="0">
              <a:solidFill>
                <a:schemeClr val="tx2">
                  <a:lumMod val="50000"/>
                </a:schemeClr>
              </a:solidFill>
              <a:latin typeface="Calibri"/>
            </a:endParaRPr>
          </a:p>
          <a:p>
            <a:pPr marL="357188" indent="-357188"/>
            <a:r>
              <a:rPr lang="en-GB" b="1" dirty="0">
                <a:solidFill>
                  <a:schemeClr val="tx2">
                    <a:lumMod val="50000"/>
                  </a:schemeClr>
                </a:solidFill>
                <a:latin typeface="Calibri"/>
              </a:rPr>
              <a:t>Talking about incidents (abuse/neglect).</a:t>
            </a:r>
            <a:endParaRPr lang="en-NZ" b="1" dirty="0">
              <a:solidFill>
                <a:schemeClr val="tx2">
                  <a:lumMod val="50000"/>
                </a:schemeClr>
              </a:solidFill>
              <a:latin typeface="Calibri"/>
            </a:endParaRPr>
          </a:p>
          <a:p>
            <a:endParaRPr lang="en-NZ" b="1" dirty="0">
              <a:solidFill>
                <a:schemeClr val="tx2">
                  <a:lumMod val="50000"/>
                </a:schemeClr>
              </a:solidFill>
            </a:endParaRPr>
          </a:p>
        </p:txBody>
      </p:sp>
      <p:pic>
        <p:nvPicPr>
          <p:cNvPr id="6" name="Content Placeholder 5">
            <a:extLst>
              <a:ext uri="{FF2B5EF4-FFF2-40B4-BE49-F238E27FC236}">
                <a16:creationId xmlns:a16="http://schemas.microsoft.com/office/drawing/2014/main" id="{68E43CB7-9527-4253-9509-A92800D42292}"/>
              </a:ext>
            </a:extLst>
          </p:cNvPr>
          <p:cNvPicPr>
            <a:picLocks noGrp="1" noChangeAspect="1"/>
          </p:cNvPicPr>
          <p:nvPr>
            <p:ph sz="half" idx="2"/>
          </p:nvPr>
        </p:nvPicPr>
        <p:blipFill>
          <a:blip r:embed="rId2"/>
          <a:stretch>
            <a:fillRect/>
          </a:stretch>
        </p:blipFill>
        <p:spPr>
          <a:xfrm>
            <a:off x="6208713" y="2641894"/>
            <a:ext cx="4824412" cy="3301411"/>
          </a:xfrm>
        </p:spPr>
      </p:pic>
    </p:spTree>
    <p:extLst>
      <p:ext uri="{BB962C8B-B14F-4D97-AF65-F5344CB8AC3E}">
        <p14:creationId xmlns:p14="http://schemas.microsoft.com/office/powerpoint/2010/main" val="16050643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E6C3B-E4D1-4141-8CFC-2F538CC4AF7D}"/>
              </a:ext>
            </a:extLst>
          </p:cNvPr>
          <p:cNvSpPr>
            <a:spLocks noGrp="1"/>
          </p:cNvSpPr>
          <p:nvPr>
            <p:ph type="title"/>
          </p:nvPr>
        </p:nvSpPr>
        <p:spPr/>
        <p:txBody>
          <a:bodyPr/>
          <a:lstStyle/>
          <a:p>
            <a:r>
              <a:rPr lang="en-NZ" dirty="0"/>
              <a:t>Neglect vs poverty</a:t>
            </a:r>
          </a:p>
        </p:txBody>
      </p:sp>
      <p:sp>
        <p:nvSpPr>
          <p:cNvPr id="3" name="Content Placeholder 2">
            <a:extLst>
              <a:ext uri="{FF2B5EF4-FFF2-40B4-BE49-F238E27FC236}">
                <a16:creationId xmlns:a16="http://schemas.microsoft.com/office/drawing/2014/main" id="{CCAF5302-98F9-492E-B21C-160B831C89A9}"/>
              </a:ext>
            </a:extLst>
          </p:cNvPr>
          <p:cNvSpPr>
            <a:spLocks noGrp="1"/>
          </p:cNvSpPr>
          <p:nvPr>
            <p:ph sz="half" idx="1"/>
          </p:nvPr>
        </p:nvSpPr>
        <p:spPr/>
        <p:txBody>
          <a:bodyPr/>
          <a:lstStyle/>
          <a:p>
            <a:pPr marL="0" indent="0" algn="ctr">
              <a:buNone/>
            </a:pPr>
            <a:r>
              <a:rPr lang="en-US" sz="2800" b="1" dirty="0">
                <a:solidFill>
                  <a:schemeClr val="tx2">
                    <a:lumMod val="50000"/>
                  </a:schemeClr>
                </a:solidFill>
              </a:rPr>
              <a:t>There is a thin line between poverty and neglect; </a:t>
            </a:r>
          </a:p>
          <a:p>
            <a:pPr marL="0" indent="0" algn="ctr">
              <a:buNone/>
            </a:pPr>
            <a:r>
              <a:rPr lang="en-US" sz="2800" dirty="0">
                <a:solidFill>
                  <a:schemeClr val="tx2">
                    <a:lumMod val="50000"/>
                  </a:schemeClr>
                </a:solidFill>
              </a:rPr>
              <a:t>We depend on your working knowledge of the family.</a:t>
            </a:r>
          </a:p>
          <a:p>
            <a:pPr marL="45720" indent="0">
              <a:buNone/>
            </a:pPr>
            <a:endParaRPr lang="en-US" sz="2800" dirty="0"/>
          </a:p>
          <a:p>
            <a:endParaRPr lang="en-NZ" dirty="0"/>
          </a:p>
        </p:txBody>
      </p:sp>
      <p:pic>
        <p:nvPicPr>
          <p:cNvPr id="8" name="Content Placeholder 7">
            <a:extLst>
              <a:ext uri="{FF2B5EF4-FFF2-40B4-BE49-F238E27FC236}">
                <a16:creationId xmlns:a16="http://schemas.microsoft.com/office/drawing/2014/main" id="{8396E796-4F2D-4F1B-BC0D-12664B139B0E}"/>
              </a:ext>
            </a:extLst>
          </p:cNvPr>
          <p:cNvPicPr>
            <a:picLocks noGrp="1" noChangeAspect="1"/>
          </p:cNvPicPr>
          <p:nvPr>
            <p:ph sz="half" idx="2"/>
          </p:nvPr>
        </p:nvPicPr>
        <p:blipFill>
          <a:blip r:embed="rId2"/>
          <a:stretch>
            <a:fillRect/>
          </a:stretch>
        </p:blipFill>
        <p:spPr>
          <a:xfrm>
            <a:off x="6534944" y="2840037"/>
            <a:ext cx="4171950" cy="2905125"/>
          </a:xfrm>
        </p:spPr>
      </p:pic>
    </p:spTree>
    <p:extLst>
      <p:ext uri="{BB962C8B-B14F-4D97-AF65-F5344CB8AC3E}">
        <p14:creationId xmlns:p14="http://schemas.microsoft.com/office/powerpoint/2010/main" val="3006319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534AD-67B4-4FD2-A0CB-47DF201D480B}"/>
              </a:ext>
            </a:extLst>
          </p:cNvPr>
          <p:cNvSpPr>
            <a:spLocks noGrp="1"/>
          </p:cNvSpPr>
          <p:nvPr>
            <p:ph type="title"/>
          </p:nvPr>
        </p:nvSpPr>
        <p:spPr/>
        <p:txBody>
          <a:bodyPr/>
          <a:lstStyle/>
          <a:p>
            <a:r>
              <a:rPr lang="en-NZ" dirty="0"/>
              <a:t>Possible signs of neglect</a:t>
            </a:r>
          </a:p>
        </p:txBody>
      </p:sp>
      <p:sp>
        <p:nvSpPr>
          <p:cNvPr id="3" name="Content Placeholder 2">
            <a:extLst>
              <a:ext uri="{FF2B5EF4-FFF2-40B4-BE49-F238E27FC236}">
                <a16:creationId xmlns:a16="http://schemas.microsoft.com/office/drawing/2014/main" id="{79174563-973F-49F3-AAC7-DA1149976E43}"/>
              </a:ext>
            </a:extLst>
          </p:cNvPr>
          <p:cNvSpPr>
            <a:spLocks noGrp="1"/>
          </p:cNvSpPr>
          <p:nvPr>
            <p:ph idx="1"/>
          </p:nvPr>
        </p:nvSpPr>
        <p:spPr/>
        <p:txBody>
          <a:bodyPr>
            <a:normAutofit fontScale="92500" lnSpcReduction="10000"/>
          </a:bodyPr>
          <a:lstStyle/>
          <a:p>
            <a:pPr marL="357188" indent="-357188"/>
            <a:r>
              <a:rPr lang="en-GB" sz="1800" b="1" dirty="0">
                <a:solidFill>
                  <a:schemeClr val="tx2">
                    <a:lumMod val="50000"/>
                  </a:schemeClr>
                </a:solidFill>
              </a:rPr>
              <a:t>Inappropriately dressed for season or weather</a:t>
            </a:r>
            <a:endParaRPr lang="en-NZ" sz="1800" b="1" dirty="0">
              <a:solidFill>
                <a:schemeClr val="tx2">
                  <a:lumMod val="50000"/>
                </a:schemeClr>
              </a:solidFill>
            </a:endParaRPr>
          </a:p>
          <a:p>
            <a:pPr marL="357188" indent="-357188"/>
            <a:r>
              <a:rPr lang="en-GB" sz="1800" b="1" dirty="0">
                <a:solidFill>
                  <a:schemeClr val="tx2">
                    <a:lumMod val="50000"/>
                  </a:schemeClr>
                </a:solidFill>
              </a:rPr>
              <a:t>Is often very dirty or </a:t>
            </a:r>
            <a:r>
              <a:rPr lang="en-US" sz="1800" b="1" dirty="0">
                <a:solidFill>
                  <a:schemeClr val="tx2">
                    <a:lumMod val="50000"/>
                  </a:schemeClr>
                </a:solidFill>
              </a:rPr>
              <a:t>unwashed</a:t>
            </a:r>
            <a:endParaRPr lang="en-NZ" sz="1800" b="1" dirty="0">
              <a:solidFill>
                <a:schemeClr val="tx2">
                  <a:lumMod val="50000"/>
                </a:schemeClr>
              </a:solidFill>
            </a:endParaRPr>
          </a:p>
          <a:p>
            <a:pPr marL="357188" indent="-357188"/>
            <a:r>
              <a:rPr lang="en-GB" sz="1800" b="1" dirty="0">
                <a:solidFill>
                  <a:schemeClr val="tx2">
                    <a:lumMod val="50000"/>
                  </a:schemeClr>
                </a:solidFill>
              </a:rPr>
              <a:t>May have severe untreated nappy rash or other persistent skin disorders resulting from a lack of hygiene</a:t>
            </a:r>
            <a:endParaRPr lang="en-NZ" sz="1800" b="1" dirty="0">
              <a:solidFill>
                <a:schemeClr val="tx2">
                  <a:lumMod val="50000"/>
                </a:schemeClr>
              </a:solidFill>
            </a:endParaRPr>
          </a:p>
          <a:p>
            <a:pPr marL="357188" indent="-357188"/>
            <a:r>
              <a:rPr lang="en-GB" sz="1800" b="1" dirty="0">
                <a:solidFill>
                  <a:schemeClr val="tx2">
                    <a:lumMod val="50000"/>
                  </a:schemeClr>
                </a:solidFill>
              </a:rPr>
              <a:t>Inadequate </a:t>
            </a:r>
            <a:r>
              <a:rPr lang="en-US" sz="1800" b="1" dirty="0">
                <a:solidFill>
                  <a:schemeClr val="tx2">
                    <a:lumMod val="50000"/>
                  </a:schemeClr>
                </a:solidFill>
              </a:rPr>
              <a:t>supervision</a:t>
            </a:r>
            <a:r>
              <a:rPr lang="en-NZ" sz="1800" b="1" dirty="0">
                <a:solidFill>
                  <a:schemeClr val="tx2">
                    <a:lumMod val="50000"/>
                  </a:schemeClr>
                </a:solidFill>
              </a:rPr>
              <a:t> </a:t>
            </a:r>
            <a:r>
              <a:rPr lang="en-NZ" sz="1800" b="1" dirty="0" err="1">
                <a:solidFill>
                  <a:schemeClr val="tx2">
                    <a:lumMod val="50000"/>
                  </a:schemeClr>
                </a:solidFill>
              </a:rPr>
              <a:t>i.e</a:t>
            </a:r>
            <a:r>
              <a:rPr lang="en-NZ" sz="1800" b="1" dirty="0">
                <a:solidFill>
                  <a:schemeClr val="tx2">
                    <a:lumMod val="50000"/>
                  </a:schemeClr>
                </a:solidFill>
              </a:rPr>
              <a:t> </a:t>
            </a:r>
            <a:r>
              <a:rPr lang="en-GB" sz="1800" b="1" dirty="0">
                <a:solidFill>
                  <a:schemeClr val="tx2">
                    <a:lumMod val="50000"/>
                  </a:schemeClr>
                </a:solidFill>
              </a:rPr>
              <a:t>left with inappropriate care-giver/s</a:t>
            </a:r>
          </a:p>
          <a:p>
            <a:pPr marL="357188" indent="-357188"/>
            <a:r>
              <a:rPr lang="en-GB" sz="1800" b="1" dirty="0">
                <a:solidFill>
                  <a:schemeClr val="tx2">
                    <a:lumMod val="50000"/>
                  </a:schemeClr>
                </a:solidFill>
              </a:rPr>
              <a:t>Unattended health problems</a:t>
            </a:r>
            <a:endParaRPr lang="en-NZ" sz="1800" b="1" dirty="0">
              <a:solidFill>
                <a:schemeClr val="tx2">
                  <a:lumMod val="50000"/>
                </a:schemeClr>
              </a:solidFill>
            </a:endParaRPr>
          </a:p>
          <a:p>
            <a:pPr marL="357188" indent="-357188"/>
            <a:r>
              <a:rPr lang="en-GB" sz="1800" b="1" dirty="0">
                <a:solidFill>
                  <a:schemeClr val="tx2">
                    <a:lumMod val="50000"/>
                  </a:schemeClr>
                </a:solidFill>
              </a:rPr>
              <a:t>Malnourished</a:t>
            </a:r>
            <a:endParaRPr lang="en-NZ" sz="1800" b="1" dirty="0">
              <a:solidFill>
                <a:schemeClr val="tx2">
                  <a:lumMod val="50000"/>
                </a:schemeClr>
              </a:solidFill>
            </a:endParaRPr>
          </a:p>
          <a:p>
            <a:pPr marL="357188" indent="-357188"/>
            <a:r>
              <a:rPr lang="en-GB" sz="1800" b="1" dirty="0">
                <a:solidFill>
                  <a:schemeClr val="tx2">
                    <a:lumMod val="50000"/>
                  </a:schemeClr>
                </a:solidFill>
              </a:rPr>
              <a:t>Inadequate housing</a:t>
            </a:r>
            <a:endParaRPr lang="en-NZ" sz="1800" b="1" dirty="0">
              <a:solidFill>
                <a:schemeClr val="tx2">
                  <a:lumMod val="50000"/>
                </a:schemeClr>
              </a:solidFill>
            </a:endParaRPr>
          </a:p>
          <a:p>
            <a:pPr marL="357188" indent="-357188"/>
            <a:r>
              <a:rPr lang="en-GB" sz="1800" b="1" dirty="0">
                <a:solidFill>
                  <a:schemeClr val="tx2">
                    <a:lumMod val="50000"/>
                  </a:schemeClr>
                </a:solidFill>
              </a:rPr>
              <a:t>Non-organic failure to thrive </a:t>
            </a:r>
            <a:r>
              <a:rPr lang="en-GB" sz="1800" b="1" i="1" dirty="0">
                <a:solidFill>
                  <a:schemeClr val="tx2">
                    <a:lumMod val="50000"/>
                  </a:schemeClr>
                </a:solidFill>
              </a:rPr>
              <a:t>(</a:t>
            </a:r>
            <a:r>
              <a:rPr lang="en-NZ" sz="1800" b="1" i="1" dirty="0">
                <a:solidFill>
                  <a:schemeClr val="tx2">
                    <a:lumMod val="50000"/>
                  </a:schemeClr>
                </a:solidFill>
              </a:rPr>
              <a:t>no known medical condition that causes poor growth).</a:t>
            </a:r>
          </a:p>
          <a:p>
            <a:endParaRPr lang="en-NZ" b="1" dirty="0">
              <a:solidFill>
                <a:schemeClr val="tx2">
                  <a:lumMod val="50000"/>
                </a:schemeClr>
              </a:solidFill>
            </a:endParaRPr>
          </a:p>
        </p:txBody>
      </p:sp>
    </p:spTree>
    <p:extLst>
      <p:ext uri="{BB962C8B-B14F-4D97-AF65-F5344CB8AC3E}">
        <p14:creationId xmlns:p14="http://schemas.microsoft.com/office/powerpoint/2010/main" val="11003252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A4E8-ABED-4B3D-9747-DC30647D5913}"/>
              </a:ext>
            </a:extLst>
          </p:cNvPr>
          <p:cNvSpPr>
            <a:spLocks noGrp="1"/>
          </p:cNvSpPr>
          <p:nvPr>
            <p:ph type="title"/>
          </p:nvPr>
        </p:nvSpPr>
        <p:spPr/>
        <p:txBody>
          <a:bodyPr/>
          <a:lstStyle/>
          <a:p>
            <a:r>
              <a:rPr lang="en-NZ" dirty="0"/>
              <a:t>Family harm</a:t>
            </a:r>
          </a:p>
        </p:txBody>
      </p:sp>
      <p:sp>
        <p:nvSpPr>
          <p:cNvPr id="3" name="Content Placeholder 2">
            <a:extLst>
              <a:ext uri="{FF2B5EF4-FFF2-40B4-BE49-F238E27FC236}">
                <a16:creationId xmlns:a16="http://schemas.microsoft.com/office/drawing/2014/main" id="{2C0EE386-875B-4249-B9BA-60FA1D7CBAC3}"/>
              </a:ext>
            </a:extLst>
          </p:cNvPr>
          <p:cNvSpPr>
            <a:spLocks noGrp="1"/>
          </p:cNvSpPr>
          <p:nvPr>
            <p:ph idx="1"/>
          </p:nvPr>
        </p:nvSpPr>
        <p:spPr/>
        <p:txBody>
          <a:bodyPr/>
          <a:lstStyle/>
          <a:p>
            <a:pPr marL="0" indent="0">
              <a:buNone/>
            </a:pPr>
            <a:r>
              <a:rPr lang="en-NZ" sz="2000" b="1" dirty="0">
                <a:solidFill>
                  <a:schemeClr val="tx2">
                    <a:lumMod val="50000"/>
                  </a:schemeClr>
                </a:solidFill>
              </a:rPr>
              <a:t>Are adults hurting children, or adults hurting other adults. </a:t>
            </a:r>
          </a:p>
          <a:p>
            <a:pPr marL="0" indent="0">
              <a:buNone/>
            </a:pPr>
            <a:endParaRPr lang="en-NZ" sz="2000" b="1" dirty="0">
              <a:solidFill>
                <a:schemeClr val="tx2">
                  <a:lumMod val="50000"/>
                </a:schemeClr>
              </a:solidFill>
            </a:endParaRPr>
          </a:p>
          <a:p>
            <a:pPr marL="0" indent="0">
              <a:buNone/>
            </a:pPr>
            <a:r>
              <a:rPr lang="en-NZ" sz="2000" b="1" dirty="0">
                <a:solidFill>
                  <a:schemeClr val="tx2">
                    <a:lumMod val="50000"/>
                  </a:schemeClr>
                </a:solidFill>
              </a:rPr>
              <a:t>This is of particular concern for children, both as victims and as witnesses. </a:t>
            </a:r>
          </a:p>
          <a:p>
            <a:pPr marL="0" indent="0">
              <a:buNone/>
            </a:pPr>
            <a:endParaRPr lang="en-NZ" sz="2000" b="1" dirty="0">
              <a:solidFill>
                <a:schemeClr val="tx2">
                  <a:lumMod val="50000"/>
                </a:schemeClr>
              </a:solidFill>
            </a:endParaRPr>
          </a:p>
          <a:p>
            <a:pPr marL="0" indent="0">
              <a:buNone/>
            </a:pPr>
            <a:r>
              <a:rPr lang="en-NZ" sz="2000" b="1" dirty="0">
                <a:solidFill>
                  <a:schemeClr val="tx2">
                    <a:lumMod val="50000"/>
                  </a:schemeClr>
                </a:solidFill>
              </a:rPr>
              <a:t>It is not just physical violence like slapping, shaking, beating or hitting. It’s throwing things, constant shouting and swearing, put-downs, any threatening or controlling behaviour – all the things that make children frightened or scared.</a:t>
            </a:r>
          </a:p>
          <a:p>
            <a:endParaRPr lang="en-NZ" dirty="0"/>
          </a:p>
        </p:txBody>
      </p:sp>
    </p:spTree>
    <p:extLst>
      <p:ext uri="{BB962C8B-B14F-4D97-AF65-F5344CB8AC3E}">
        <p14:creationId xmlns:p14="http://schemas.microsoft.com/office/powerpoint/2010/main" val="16621898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0794A-698D-4BA2-B54B-7CDCAFA8D78F}"/>
              </a:ext>
            </a:extLst>
          </p:cNvPr>
          <p:cNvSpPr>
            <a:spLocks noGrp="1"/>
          </p:cNvSpPr>
          <p:nvPr>
            <p:ph type="title"/>
          </p:nvPr>
        </p:nvSpPr>
        <p:spPr/>
        <p:txBody>
          <a:bodyPr/>
          <a:lstStyle/>
          <a:p>
            <a:r>
              <a:rPr lang="en-NZ" dirty="0"/>
              <a:t>Responsibilities of an </a:t>
            </a:r>
            <a:r>
              <a:rPr lang="en-NZ" dirty="0" err="1"/>
              <a:t>ece</a:t>
            </a:r>
            <a:r>
              <a:rPr lang="en-NZ" dirty="0"/>
              <a:t> </a:t>
            </a:r>
            <a:r>
              <a:rPr lang="en-NZ" dirty="0" err="1"/>
              <a:t>kaiako</a:t>
            </a:r>
            <a:endParaRPr lang="en-NZ" dirty="0"/>
          </a:p>
        </p:txBody>
      </p:sp>
      <p:sp>
        <p:nvSpPr>
          <p:cNvPr id="3" name="Content Placeholder 2">
            <a:extLst>
              <a:ext uri="{FF2B5EF4-FFF2-40B4-BE49-F238E27FC236}">
                <a16:creationId xmlns:a16="http://schemas.microsoft.com/office/drawing/2014/main" id="{BFEDBBAE-746C-48D6-A64C-8CB45CFE53E3}"/>
              </a:ext>
            </a:extLst>
          </p:cNvPr>
          <p:cNvSpPr>
            <a:spLocks noGrp="1"/>
          </p:cNvSpPr>
          <p:nvPr>
            <p:ph idx="1"/>
          </p:nvPr>
        </p:nvSpPr>
        <p:spPr/>
        <p:txBody>
          <a:bodyPr/>
          <a:lstStyle/>
          <a:p>
            <a:r>
              <a:rPr lang="en-US" sz="2000" b="1" dirty="0">
                <a:solidFill>
                  <a:schemeClr val="tx2">
                    <a:lumMod val="50000"/>
                  </a:schemeClr>
                </a:solidFill>
              </a:rPr>
              <a:t>To be committed to keeping all children safe.  Be advocates for change.</a:t>
            </a:r>
          </a:p>
          <a:p>
            <a:endParaRPr lang="en-US" sz="2000" b="1" dirty="0">
              <a:solidFill>
                <a:schemeClr val="tx2">
                  <a:lumMod val="50000"/>
                </a:schemeClr>
              </a:solidFill>
            </a:endParaRPr>
          </a:p>
          <a:p>
            <a:r>
              <a:rPr lang="en-US" sz="2000" b="1" dirty="0">
                <a:solidFill>
                  <a:schemeClr val="tx2">
                    <a:lumMod val="50000"/>
                  </a:schemeClr>
                </a:solidFill>
              </a:rPr>
              <a:t>To know what child abuse and neglect are.</a:t>
            </a:r>
          </a:p>
          <a:p>
            <a:endParaRPr lang="en-US" sz="2000" b="1" dirty="0">
              <a:solidFill>
                <a:schemeClr val="tx2">
                  <a:lumMod val="50000"/>
                </a:schemeClr>
              </a:solidFill>
            </a:endParaRPr>
          </a:p>
          <a:p>
            <a:r>
              <a:rPr lang="en-US" sz="2000" b="1" dirty="0">
                <a:solidFill>
                  <a:schemeClr val="tx2">
                    <a:lumMod val="50000"/>
                  </a:schemeClr>
                </a:solidFill>
              </a:rPr>
              <a:t>To ensure your place of practice has a Child Protection Policy, that you are familiar with it and that it is regularly reviewed by your team.</a:t>
            </a:r>
          </a:p>
          <a:p>
            <a:endParaRPr lang="en-NZ" dirty="0"/>
          </a:p>
        </p:txBody>
      </p:sp>
    </p:spTree>
    <p:extLst>
      <p:ext uri="{BB962C8B-B14F-4D97-AF65-F5344CB8AC3E}">
        <p14:creationId xmlns:p14="http://schemas.microsoft.com/office/powerpoint/2010/main" val="13220344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EF996-FAD5-40E1-8DDE-8F227CF92D34}"/>
              </a:ext>
            </a:extLst>
          </p:cNvPr>
          <p:cNvSpPr>
            <a:spLocks noGrp="1"/>
          </p:cNvSpPr>
          <p:nvPr>
            <p:ph type="title"/>
          </p:nvPr>
        </p:nvSpPr>
        <p:spPr/>
        <p:txBody>
          <a:bodyPr/>
          <a:lstStyle/>
          <a:p>
            <a:r>
              <a:rPr lang="en-NZ" dirty="0"/>
              <a:t>Responsibilities of an ethical </a:t>
            </a:r>
            <a:r>
              <a:rPr lang="en-NZ" dirty="0" err="1"/>
              <a:t>kaiako</a:t>
            </a:r>
            <a:endParaRPr lang="en-NZ" dirty="0"/>
          </a:p>
        </p:txBody>
      </p:sp>
      <p:sp>
        <p:nvSpPr>
          <p:cNvPr id="3" name="Content Placeholder 2">
            <a:extLst>
              <a:ext uri="{FF2B5EF4-FFF2-40B4-BE49-F238E27FC236}">
                <a16:creationId xmlns:a16="http://schemas.microsoft.com/office/drawing/2014/main" id="{21A4743A-053D-4726-B90C-C65F9A1BA2B6}"/>
              </a:ext>
            </a:extLst>
          </p:cNvPr>
          <p:cNvSpPr>
            <a:spLocks noGrp="1"/>
          </p:cNvSpPr>
          <p:nvPr>
            <p:ph idx="1"/>
          </p:nvPr>
        </p:nvSpPr>
        <p:spPr>
          <a:xfrm>
            <a:off x="1154954" y="2352675"/>
            <a:ext cx="8761413" cy="4610099"/>
          </a:xfrm>
        </p:spPr>
        <p:txBody>
          <a:bodyPr>
            <a:noAutofit/>
          </a:bodyPr>
          <a:lstStyle/>
          <a:p>
            <a:r>
              <a:rPr lang="en-US" sz="1600" b="1" dirty="0">
                <a:solidFill>
                  <a:schemeClr val="tx2">
                    <a:lumMod val="50000"/>
                  </a:schemeClr>
                </a:solidFill>
              </a:rPr>
              <a:t>To ask for regular PD on Child Protection Practices. Connect with local </a:t>
            </a:r>
            <a:r>
              <a:rPr lang="en-US" sz="1600" b="1" dirty="0" err="1">
                <a:solidFill>
                  <a:schemeClr val="tx2">
                    <a:lumMod val="50000"/>
                  </a:schemeClr>
                </a:solidFill>
              </a:rPr>
              <a:t>Oranga</a:t>
            </a:r>
            <a:r>
              <a:rPr lang="en-US" sz="1600" b="1" dirty="0">
                <a:solidFill>
                  <a:schemeClr val="tx2">
                    <a:lumMod val="50000"/>
                  </a:schemeClr>
                </a:solidFill>
              </a:rPr>
              <a:t> Tamariki office and ask a Liaison Member of staff to come to speak at your Centre.</a:t>
            </a:r>
          </a:p>
          <a:p>
            <a:pPr marL="45720" indent="0">
              <a:buNone/>
            </a:pPr>
            <a:endParaRPr lang="en-US" sz="1600" b="1" dirty="0">
              <a:solidFill>
                <a:schemeClr val="tx2">
                  <a:lumMod val="50000"/>
                </a:schemeClr>
              </a:solidFill>
            </a:endParaRPr>
          </a:p>
          <a:p>
            <a:r>
              <a:rPr lang="en-US" sz="1600" b="1" dirty="0">
                <a:solidFill>
                  <a:schemeClr val="tx2">
                    <a:lumMod val="50000"/>
                  </a:schemeClr>
                </a:solidFill>
              </a:rPr>
              <a:t>To know your community; children and their whanau.  Stay alert to changes happening for children </a:t>
            </a:r>
            <a:r>
              <a:rPr lang="en-US" sz="1600" b="1" dirty="0" err="1">
                <a:solidFill>
                  <a:schemeClr val="tx2">
                    <a:lumMod val="50000"/>
                  </a:schemeClr>
                </a:solidFill>
              </a:rPr>
              <a:t>behaviourally</a:t>
            </a:r>
            <a:r>
              <a:rPr lang="en-US" sz="1600" b="1" dirty="0">
                <a:solidFill>
                  <a:schemeClr val="tx2">
                    <a:lumMod val="50000"/>
                  </a:schemeClr>
                </a:solidFill>
              </a:rPr>
              <a:t> and at home.</a:t>
            </a:r>
          </a:p>
          <a:p>
            <a:endParaRPr lang="en-US" sz="1600" b="1" dirty="0">
              <a:solidFill>
                <a:schemeClr val="tx2">
                  <a:lumMod val="50000"/>
                </a:schemeClr>
              </a:solidFill>
            </a:endParaRPr>
          </a:p>
          <a:p>
            <a:r>
              <a:rPr lang="en-US" sz="1600" b="1" dirty="0">
                <a:solidFill>
                  <a:schemeClr val="tx2">
                    <a:lumMod val="50000"/>
                  </a:schemeClr>
                </a:solidFill>
              </a:rPr>
              <a:t>Knowing which local agencies that you can connect struggling whanau with i.e. </a:t>
            </a:r>
            <a:r>
              <a:rPr lang="en-US" sz="1600" b="1" dirty="0" err="1">
                <a:solidFill>
                  <a:schemeClr val="tx2">
                    <a:lumMod val="50000"/>
                  </a:schemeClr>
                </a:solidFill>
              </a:rPr>
              <a:t>Marinoto</a:t>
            </a:r>
            <a:r>
              <a:rPr lang="en-US" sz="1600" b="1" dirty="0">
                <a:solidFill>
                  <a:schemeClr val="tx2">
                    <a:lumMod val="50000"/>
                  </a:schemeClr>
                </a:solidFill>
              </a:rPr>
              <a:t> North or West, Kauri Centre, Family Works etc.</a:t>
            </a:r>
          </a:p>
          <a:p>
            <a:pPr marL="0" indent="0">
              <a:buNone/>
            </a:pPr>
            <a:endParaRPr lang="en-US" sz="1600" b="1" dirty="0">
              <a:solidFill>
                <a:schemeClr val="tx2">
                  <a:lumMod val="50000"/>
                </a:schemeClr>
              </a:solidFill>
            </a:endParaRPr>
          </a:p>
          <a:p>
            <a:r>
              <a:rPr lang="en-US" sz="1600" b="1" dirty="0">
                <a:solidFill>
                  <a:schemeClr val="tx2">
                    <a:lumMod val="50000"/>
                  </a:schemeClr>
                </a:solidFill>
              </a:rPr>
              <a:t>As a teacher in NZ, you are mandated by law to report your knowledge of, or suspicions regarding child abuse or neglect, within a specific time frame.</a:t>
            </a:r>
          </a:p>
          <a:p>
            <a:pPr marL="0" indent="0">
              <a:buNone/>
            </a:pPr>
            <a:endParaRPr lang="en-US" sz="1600" b="1" dirty="0">
              <a:solidFill>
                <a:schemeClr val="tx2">
                  <a:lumMod val="50000"/>
                </a:schemeClr>
              </a:solidFill>
            </a:endParaRPr>
          </a:p>
          <a:p>
            <a:r>
              <a:rPr lang="en-US" sz="1600" b="1" dirty="0">
                <a:solidFill>
                  <a:schemeClr val="tx2">
                    <a:lumMod val="50000"/>
                  </a:schemeClr>
                </a:solidFill>
              </a:rPr>
              <a:t>You cannot be prevented from reporting by your employer.</a:t>
            </a:r>
          </a:p>
          <a:p>
            <a:pPr marL="0" indent="0">
              <a:buNone/>
            </a:pPr>
            <a:endParaRPr lang="en-US" sz="1600" b="1" dirty="0">
              <a:solidFill>
                <a:schemeClr val="tx2">
                  <a:lumMod val="50000"/>
                </a:schemeClr>
              </a:solidFill>
            </a:endParaRPr>
          </a:p>
          <a:p>
            <a:endParaRPr lang="en-NZ" sz="1600" b="1" dirty="0">
              <a:solidFill>
                <a:schemeClr val="tx2">
                  <a:lumMod val="50000"/>
                </a:schemeClr>
              </a:solidFill>
            </a:endParaRPr>
          </a:p>
        </p:txBody>
      </p:sp>
    </p:spTree>
    <p:extLst>
      <p:ext uri="{BB962C8B-B14F-4D97-AF65-F5344CB8AC3E}">
        <p14:creationId xmlns:p14="http://schemas.microsoft.com/office/powerpoint/2010/main" val="2610737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E8369-7A6E-4D65-A9A4-85CBC65496A8}"/>
              </a:ext>
            </a:extLst>
          </p:cNvPr>
          <p:cNvSpPr>
            <a:spLocks noGrp="1"/>
          </p:cNvSpPr>
          <p:nvPr>
            <p:ph type="title"/>
          </p:nvPr>
        </p:nvSpPr>
        <p:spPr/>
        <p:txBody>
          <a:bodyPr/>
          <a:lstStyle/>
          <a:p>
            <a:r>
              <a:rPr lang="en-NZ" dirty="0"/>
              <a:t>Consequences of not reporting suspected abuse</a:t>
            </a:r>
          </a:p>
        </p:txBody>
      </p:sp>
      <p:sp>
        <p:nvSpPr>
          <p:cNvPr id="3" name="Content Placeholder 2">
            <a:extLst>
              <a:ext uri="{FF2B5EF4-FFF2-40B4-BE49-F238E27FC236}">
                <a16:creationId xmlns:a16="http://schemas.microsoft.com/office/drawing/2014/main" id="{6BFAB93B-9F1A-4963-BD87-96A15D50BB19}"/>
              </a:ext>
            </a:extLst>
          </p:cNvPr>
          <p:cNvSpPr>
            <a:spLocks noGrp="1"/>
          </p:cNvSpPr>
          <p:nvPr>
            <p:ph idx="1"/>
          </p:nvPr>
        </p:nvSpPr>
        <p:spPr/>
        <p:txBody>
          <a:bodyPr/>
          <a:lstStyle/>
          <a:p>
            <a:r>
              <a:rPr lang="en-US" b="1" dirty="0">
                <a:solidFill>
                  <a:schemeClr val="tx2">
                    <a:lumMod val="50000"/>
                  </a:schemeClr>
                </a:solidFill>
              </a:rPr>
              <a:t>There are legal consequences for failing to report</a:t>
            </a:r>
          </a:p>
          <a:p>
            <a:pPr marL="0" indent="0">
              <a:buNone/>
            </a:pPr>
            <a:endParaRPr lang="en-US" b="1" dirty="0">
              <a:solidFill>
                <a:schemeClr val="tx2">
                  <a:lumMod val="50000"/>
                </a:schemeClr>
              </a:solidFill>
            </a:endParaRPr>
          </a:p>
          <a:p>
            <a:r>
              <a:rPr lang="en-NZ" b="1" dirty="0">
                <a:solidFill>
                  <a:schemeClr val="tx2">
                    <a:lumMod val="50000"/>
                  </a:schemeClr>
                </a:solidFill>
              </a:rPr>
              <a:t>The maximum penalty for not taking reasonable steps to protect a 	child from death, serious harm or sexual assault is 10 years in prison.</a:t>
            </a:r>
            <a:endParaRPr lang="en-US" b="1" dirty="0">
              <a:solidFill>
                <a:schemeClr val="tx2">
                  <a:lumMod val="50000"/>
                </a:schemeClr>
              </a:solidFill>
            </a:endParaRPr>
          </a:p>
          <a:p>
            <a:r>
              <a:rPr lang="en-US" b="1" dirty="0">
                <a:solidFill>
                  <a:schemeClr val="tx2">
                    <a:lumMod val="50000"/>
                  </a:schemeClr>
                </a:solidFill>
              </a:rPr>
              <a:t>There is an expectation by </a:t>
            </a:r>
            <a:r>
              <a:rPr lang="en-US" b="1" dirty="0" err="1">
                <a:solidFill>
                  <a:schemeClr val="tx2">
                    <a:lumMod val="50000"/>
                  </a:schemeClr>
                </a:solidFill>
              </a:rPr>
              <a:t>Oranga</a:t>
            </a:r>
            <a:r>
              <a:rPr lang="en-US" b="1" dirty="0">
                <a:solidFill>
                  <a:schemeClr val="tx2">
                    <a:lumMod val="50000"/>
                  </a:schemeClr>
                </a:solidFill>
              </a:rPr>
              <a:t> Tamariki that you will take steps to speak to </a:t>
            </a:r>
            <a:r>
              <a:rPr lang="en-US" b="1" dirty="0" err="1">
                <a:solidFill>
                  <a:schemeClr val="tx2">
                    <a:lumMod val="50000"/>
                  </a:schemeClr>
                </a:solidFill>
              </a:rPr>
              <a:t>whānau</a:t>
            </a:r>
            <a:r>
              <a:rPr lang="en-US" b="1" dirty="0">
                <a:solidFill>
                  <a:schemeClr val="tx2">
                    <a:lumMod val="50000"/>
                  </a:schemeClr>
                </a:solidFill>
              </a:rPr>
              <a:t> about your concerns before making reports or referrals.  This is to help reduce the shame associated with needing support.  </a:t>
            </a:r>
          </a:p>
          <a:p>
            <a:r>
              <a:rPr lang="en-US" b="1" dirty="0">
                <a:solidFill>
                  <a:schemeClr val="tx2">
                    <a:lumMod val="50000"/>
                  </a:schemeClr>
                </a:solidFill>
              </a:rPr>
              <a:t>An exception to this is sexual/physical abuse. </a:t>
            </a:r>
          </a:p>
          <a:p>
            <a:endParaRPr lang="en-NZ" dirty="0"/>
          </a:p>
        </p:txBody>
      </p:sp>
    </p:spTree>
    <p:extLst>
      <p:ext uri="{BB962C8B-B14F-4D97-AF65-F5344CB8AC3E}">
        <p14:creationId xmlns:p14="http://schemas.microsoft.com/office/powerpoint/2010/main" val="36836319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4CED9-F105-431E-BD0B-F138667FFB79}"/>
              </a:ext>
            </a:extLst>
          </p:cNvPr>
          <p:cNvSpPr>
            <a:spLocks noGrp="1"/>
          </p:cNvSpPr>
          <p:nvPr>
            <p:ph type="title"/>
          </p:nvPr>
        </p:nvSpPr>
        <p:spPr/>
        <p:txBody>
          <a:bodyPr/>
          <a:lstStyle/>
          <a:p>
            <a:r>
              <a:rPr lang="en-NZ" dirty="0"/>
              <a:t>What to do…</a:t>
            </a:r>
          </a:p>
        </p:txBody>
      </p:sp>
      <p:sp>
        <p:nvSpPr>
          <p:cNvPr id="3" name="Content Placeholder 2">
            <a:extLst>
              <a:ext uri="{FF2B5EF4-FFF2-40B4-BE49-F238E27FC236}">
                <a16:creationId xmlns:a16="http://schemas.microsoft.com/office/drawing/2014/main" id="{5A86DEC4-7C5D-41CC-B28A-2B400592F221}"/>
              </a:ext>
            </a:extLst>
          </p:cNvPr>
          <p:cNvSpPr>
            <a:spLocks noGrp="1"/>
          </p:cNvSpPr>
          <p:nvPr>
            <p:ph idx="1"/>
          </p:nvPr>
        </p:nvSpPr>
        <p:spPr/>
        <p:txBody>
          <a:bodyPr>
            <a:noAutofit/>
          </a:bodyPr>
          <a:lstStyle/>
          <a:p>
            <a:r>
              <a:rPr lang="en-US" sz="1600" b="1" dirty="0">
                <a:solidFill>
                  <a:schemeClr val="tx2">
                    <a:lumMod val="50000"/>
                  </a:schemeClr>
                </a:solidFill>
              </a:rPr>
              <a:t>Ensure the child’s safety</a:t>
            </a:r>
          </a:p>
          <a:p>
            <a:pPr marL="0" indent="0">
              <a:buNone/>
            </a:pPr>
            <a:endParaRPr lang="en-US" sz="1600" b="1" dirty="0">
              <a:solidFill>
                <a:schemeClr val="tx2">
                  <a:lumMod val="50000"/>
                </a:schemeClr>
              </a:solidFill>
            </a:endParaRPr>
          </a:p>
          <a:p>
            <a:r>
              <a:rPr lang="en-US" sz="1600" b="1" dirty="0">
                <a:solidFill>
                  <a:schemeClr val="tx2">
                    <a:lumMod val="50000"/>
                  </a:schemeClr>
                </a:solidFill>
              </a:rPr>
              <a:t>Never interview or directly question a child – you are not trained in this specialist area.</a:t>
            </a:r>
          </a:p>
          <a:p>
            <a:pPr marL="45720" indent="0">
              <a:buNone/>
            </a:pPr>
            <a:endParaRPr lang="en-US" sz="1600" b="1" dirty="0">
              <a:solidFill>
                <a:schemeClr val="tx2">
                  <a:lumMod val="50000"/>
                </a:schemeClr>
              </a:solidFill>
            </a:endParaRPr>
          </a:p>
          <a:p>
            <a:r>
              <a:rPr lang="en-US" sz="1600" b="1" dirty="0">
                <a:solidFill>
                  <a:schemeClr val="tx2">
                    <a:lumMod val="50000"/>
                  </a:schemeClr>
                </a:solidFill>
              </a:rPr>
              <a:t>Reinforce that they have done the right thing by telling you.  Don’t make promises you cannot keep.</a:t>
            </a:r>
          </a:p>
          <a:p>
            <a:pPr marL="45720" indent="0">
              <a:buNone/>
            </a:pPr>
            <a:endParaRPr lang="en-US" sz="1600" b="1" dirty="0">
              <a:solidFill>
                <a:schemeClr val="tx2">
                  <a:lumMod val="50000"/>
                </a:schemeClr>
              </a:solidFill>
            </a:endParaRPr>
          </a:p>
          <a:p>
            <a:r>
              <a:rPr lang="en-US" sz="1600" b="1" dirty="0">
                <a:solidFill>
                  <a:schemeClr val="tx2">
                    <a:lumMod val="50000"/>
                  </a:schemeClr>
                </a:solidFill>
              </a:rPr>
              <a:t>Speak to a colleague, supervisor, manager regarding your knowledge or suspicions. This is where you will activate your Child Protection Policies.</a:t>
            </a:r>
          </a:p>
          <a:p>
            <a:pPr marL="45720" indent="0">
              <a:buNone/>
            </a:pPr>
            <a:endParaRPr lang="en-US" sz="1600" b="1" dirty="0">
              <a:solidFill>
                <a:schemeClr val="tx2">
                  <a:lumMod val="50000"/>
                </a:schemeClr>
              </a:solidFill>
            </a:endParaRPr>
          </a:p>
          <a:p>
            <a:r>
              <a:rPr lang="en-US" sz="1600" b="1" dirty="0">
                <a:solidFill>
                  <a:schemeClr val="tx2">
                    <a:lumMod val="50000"/>
                  </a:schemeClr>
                </a:solidFill>
              </a:rPr>
              <a:t>Seek support for yourself.</a:t>
            </a:r>
          </a:p>
          <a:p>
            <a:endParaRPr lang="en-NZ" sz="1600" dirty="0"/>
          </a:p>
        </p:txBody>
      </p:sp>
    </p:spTree>
    <p:extLst>
      <p:ext uri="{BB962C8B-B14F-4D97-AF65-F5344CB8AC3E}">
        <p14:creationId xmlns:p14="http://schemas.microsoft.com/office/powerpoint/2010/main" val="8915937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EC99F-D57F-4275-B47E-5FBAD8EE579D}"/>
              </a:ext>
            </a:extLst>
          </p:cNvPr>
          <p:cNvSpPr>
            <a:spLocks noGrp="1"/>
          </p:cNvSpPr>
          <p:nvPr>
            <p:ph type="title"/>
          </p:nvPr>
        </p:nvSpPr>
        <p:spPr/>
        <p:txBody>
          <a:bodyPr/>
          <a:lstStyle/>
          <a:p>
            <a:r>
              <a:rPr lang="en-NZ" dirty="0"/>
              <a:t>What to do…</a:t>
            </a:r>
          </a:p>
        </p:txBody>
      </p:sp>
      <p:sp>
        <p:nvSpPr>
          <p:cNvPr id="3" name="Content Placeholder 2">
            <a:extLst>
              <a:ext uri="{FF2B5EF4-FFF2-40B4-BE49-F238E27FC236}">
                <a16:creationId xmlns:a16="http://schemas.microsoft.com/office/drawing/2014/main" id="{603071AF-3290-4940-9D92-20065B90581E}"/>
              </a:ext>
            </a:extLst>
          </p:cNvPr>
          <p:cNvSpPr>
            <a:spLocks noGrp="1"/>
          </p:cNvSpPr>
          <p:nvPr>
            <p:ph idx="1"/>
          </p:nvPr>
        </p:nvSpPr>
        <p:spPr/>
        <p:txBody>
          <a:bodyPr>
            <a:normAutofit fontScale="85000" lnSpcReduction="20000"/>
          </a:bodyPr>
          <a:lstStyle/>
          <a:p>
            <a:r>
              <a:rPr lang="en-US" sz="2200" b="1" dirty="0">
                <a:solidFill>
                  <a:schemeClr val="tx2">
                    <a:lumMod val="50000"/>
                  </a:schemeClr>
                </a:solidFill>
              </a:rPr>
              <a:t>You may be required to document the interaction you had with the child i.e., what </a:t>
            </a:r>
            <a:r>
              <a:rPr lang="en-US" sz="2200" b="1" dirty="0" err="1">
                <a:solidFill>
                  <a:schemeClr val="tx2">
                    <a:lumMod val="50000"/>
                  </a:schemeClr>
                </a:solidFill>
              </a:rPr>
              <a:t>what</a:t>
            </a:r>
            <a:r>
              <a:rPr lang="en-US" sz="2200" b="1" dirty="0">
                <a:solidFill>
                  <a:schemeClr val="tx2">
                    <a:lumMod val="50000"/>
                  </a:schemeClr>
                </a:solidFill>
              </a:rPr>
              <a:t> said and by whom etc.  Do not interview.</a:t>
            </a:r>
          </a:p>
          <a:p>
            <a:pPr marL="45720" indent="0">
              <a:buNone/>
            </a:pPr>
            <a:endParaRPr lang="en-US" sz="2200" b="1" dirty="0">
              <a:solidFill>
                <a:schemeClr val="tx2">
                  <a:lumMod val="50000"/>
                </a:schemeClr>
              </a:solidFill>
            </a:endParaRPr>
          </a:p>
          <a:p>
            <a:r>
              <a:rPr lang="en-US" sz="2200" b="1" dirty="0">
                <a:solidFill>
                  <a:schemeClr val="tx2">
                    <a:lumMod val="50000"/>
                  </a:schemeClr>
                </a:solidFill>
              </a:rPr>
              <a:t>Generally, the issue will be managed by your supervisor, </a:t>
            </a:r>
            <a:r>
              <a:rPr lang="en-US" sz="2200" b="1" dirty="0" err="1">
                <a:solidFill>
                  <a:schemeClr val="tx2">
                    <a:lumMod val="50000"/>
                  </a:schemeClr>
                </a:solidFill>
              </a:rPr>
              <a:t>centre</a:t>
            </a:r>
            <a:r>
              <a:rPr lang="en-US" sz="2200" b="1" dirty="0">
                <a:solidFill>
                  <a:schemeClr val="tx2">
                    <a:lumMod val="50000"/>
                  </a:schemeClr>
                </a:solidFill>
              </a:rPr>
              <a:t> manager, service owner.</a:t>
            </a:r>
          </a:p>
          <a:p>
            <a:pPr marL="45720" indent="0">
              <a:buNone/>
            </a:pPr>
            <a:endParaRPr lang="en-US" sz="2200" b="1" dirty="0">
              <a:solidFill>
                <a:schemeClr val="tx2">
                  <a:lumMod val="50000"/>
                </a:schemeClr>
              </a:solidFill>
            </a:endParaRPr>
          </a:p>
          <a:p>
            <a:r>
              <a:rPr lang="en-US" sz="2200" b="1" dirty="0">
                <a:solidFill>
                  <a:schemeClr val="tx2">
                    <a:lumMod val="50000"/>
                  </a:schemeClr>
                </a:solidFill>
              </a:rPr>
              <a:t>If nothing comes from your referral, you can call OT yourself for advice and guidance, or to make the referral.  </a:t>
            </a:r>
          </a:p>
          <a:p>
            <a:endParaRPr lang="en-US" sz="2200" b="1" dirty="0">
              <a:solidFill>
                <a:schemeClr val="tx2">
                  <a:lumMod val="50000"/>
                </a:schemeClr>
              </a:solidFill>
            </a:endParaRPr>
          </a:p>
          <a:p>
            <a:r>
              <a:rPr lang="en-US" sz="2200" b="1" dirty="0" err="1">
                <a:solidFill>
                  <a:schemeClr val="tx2">
                    <a:lumMod val="50000"/>
                  </a:schemeClr>
                </a:solidFill>
              </a:rPr>
              <a:t>Oranga</a:t>
            </a:r>
            <a:r>
              <a:rPr lang="en-US" sz="2200" b="1" dirty="0">
                <a:solidFill>
                  <a:schemeClr val="tx2">
                    <a:lumMod val="50000"/>
                  </a:schemeClr>
                </a:solidFill>
              </a:rPr>
              <a:t> Tamariki will ask if you would like for the report to be anonymous or not.</a:t>
            </a:r>
          </a:p>
          <a:p>
            <a:endParaRPr lang="en-NZ" dirty="0"/>
          </a:p>
        </p:txBody>
      </p:sp>
    </p:spTree>
    <p:extLst>
      <p:ext uri="{BB962C8B-B14F-4D97-AF65-F5344CB8AC3E}">
        <p14:creationId xmlns:p14="http://schemas.microsoft.com/office/powerpoint/2010/main" val="34231506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915B1-60F3-4C32-A124-A551F79A2FB6}"/>
              </a:ext>
            </a:extLst>
          </p:cNvPr>
          <p:cNvSpPr>
            <a:spLocks noGrp="1"/>
          </p:cNvSpPr>
          <p:nvPr>
            <p:ph type="title"/>
          </p:nvPr>
        </p:nvSpPr>
        <p:spPr/>
        <p:txBody>
          <a:bodyPr/>
          <a:lstStyle/>
          <a:p>
            <a:r>
              <a:rPr lang="en-NZ" dirty="0"/>
              <a:t>What happens once a report is made</a:t>
            </a:r>
          </a:p>
        </p:txBody>
      </p:sp>
      <p:sp>
        <p:nvSpPr>
          <p:cNvPr id="3" name="Content Placeholder 2">
            <a:extLst>
              <a:ext uri="{FF2B5EF4-FFF2-40B4-BE49-F238E27FC236}">
                <a16:creationId xmlns:a16="http://schemas.microsoft.com/office/drawing/2014/main" id="{B7C21D7C-0164-4B42-9B6B-BDE315FA807A}"/>
              </a:ext>
            </a:extLst>
          </p:cNvPr>
          <p:cNvSpPr>
            <a:spLocks noGrp="1"/>
          </p:cNvSpPr>
          <p:nvPr>
            <p:ph idx="1"/>
          </p:nvPr>
        </p:nvSpPr>
        <p:spPr/>
        <p:txBody>
          <a:bodyPr/>
          <a:lstStyle/>
          <a:p>
            <a:r>
              <a:rPr lang="en-US" b="1" dirty="0">
                <a:solidFill>
                  <a:schemeClr val="tx2">
                    <a:lumMod val="50000"/>
                  </a:schemeClr>
                </a:solidFill>
              </a:rPr>
              <a:t>A social worker reviews the report.  The ‘case’ may be picked up by OT, referred to another agency or closed.  Don’t expect to be notified of OT’s decision.</a:t>
            </a:r>
          </a:p>
          <a:p>
            <a:r>
              <a:rPr lang="en-US" b="1" dirty="0">
                <a:solidFill>
                  <a:schemeClr val="tx2">
                    <a:lumMod val="50000"/>
                  </a:schemeClr>
                </a:solidFill>
              </a:rPr>
              <a:t>If OT have responsibility for the case, the issue will receive attention within 24 hours, 7 days, or 2-3 weeks depending on the severity of the </a:t>
            </a:r>
            <a:r>
              <a:rPr lang="en-US" b="1" dirty="0" err="1">
                <a:solidFill>
                  <a:schemeClr val="tx2">
                    <a:lumMod val="50000"/>
                  </a:schemeClr>
                </a:solidFill>
              </a:rPr>
              <a:t>behaviours</a:t>
            </a:r>
            <a:r>
              <a:rPr lang="en-US" b="1" dirty="0">
                <a:solidFill>
                  <a:schemeClr val="tx2">
                    <a:lumMod val="50000"/>
                  </a:schemeClr>
                </a:solidFill>
              </a:rPr>
              <a:t> or risk. You may or may not be kept informed of the progress of the case.</a:t>
            </a:r>
          </a:p>
          <a:p>
            <a:r>
              <a:rPr lang="en-US" b="1" dirty="0">
                <a:solidFill>
                  <a:schemeClr val="tx2">
                    <a:lumMod val="50000"/>
                  </a:schemeClr>
                </a:solidFill>
              </a:rPr>
              <a:t>The appropriate person at your </a:t>
            </a:r>
            <a:r>
              <a:rPr lang="en-US" b="1" dirty="0" err="1">
                <a:solidFill>
                  <a:schemeClr val="tx2">
                    <a:lumMod val="50000"/>
                  </a:schemeClr>
                </a:solidFill>
              </a:rPr>
              <a:t>centre</a:t>
            </a:r>
            <a:r>
              <a:rPr lang="en-US" b="1" dirty="0">
                <a:solidFill>
                  <a:schemeClr val="tx2">
                    <a:lumMod val="50000"/>
                  </a:schemeClr>
                </a:solidFill>
              </a:rPr>
              <a:t>/</a:t>
            </a:r>
            <a:r>
              <a:rPr lang="en-US" b="1" dirty="0" err="1">
                <a:solidFill>
                  <a:schemeClr val="tx2">
                    <a:lumMod val="50000"/>
                  </a:schemeClr>
                </a:solidFill>
              </a:rPr>
              <a:t>kura</a:t>
            </a:r>
            <a:r>
              <a:rPr lang="en-US" b="1" dirty="0">
                <a:solidFill>
                  <a:schemeClr val="tx2">
                    <a:lumMod val="50000"/>
                  </a:schemeClr>
                </a:solidFill>
              </a:rPr>
              <a:t> may need to ‘chase up’ OT regularly for updates and to advocate for the child. </a:t>
            </a:r>
          </a:p>
          <a:p>
            <a:endParaRPr lang="en-NZ" dirty="0"/>
          </a:p>
        </p:txBody>
      </p:sp>
    </p:spTree>
    <p:extLst>
      <p:ext uri="{BB962C8B-B14F-4D97-AF65-F5344CB8AC3E}">
        <p14:creationId xmlns:p14="http://schemas.microsoft.com/office/powerpoint/2010/main" val="36711475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64341-4923-47C9-B036-876A2DF2720A}"/>
              </a:ext>
            </a:extLst>
          </p:cNvPr>
          <p:cNvSpPr>
            <a:spLocks noGrp="1"/>
          </p:cNvSpPr>
          <p:nvPr>
            <p:ph type="title"/>
          </p:nvPr>
        </p:nvSpPr>
        <p:spPr/>
        <p:txBody>
          <a:bodyPr/>
          <a:lstStyle/>
          <a:p>
            <a:r>
              <a:rPr lang="en-NZ" dirty="0"/>
              <a:t>What not to do…</a:t>
            </a:r>
          </a:p>
        </p:txBody>
      </p:sp>
      <p:sp>
        <p:nvSpPr>
          <p:cNvPr id="3" name="Content Placeholder 2">
            <a:extLst>
              <a:ext uri="{FF2B5EF4-FFF2-40B4-BE49-F238E27FC236}">
                <a16:creationId xmlns:a16="http://schemas.microsoft.com/office/drawing/2014/main" id="{0412D101-8A01-4550-A2BE-8D64059D2BEE}"/>
              </a:ext>
            </a:extLst>
          </p:cNvPr>
          <p:cNvSpPr>
            <a:spLocks noGrp="1"/>
          </p:cNvSpPr>
          <p:nvPr>
            <p:ph idx="1"/>
          </p:nvPr>
        </p:nvSpPr>
        <p:spPr/>
        <p:txBody>
          <a:bodyPr>
            <a:normAutofit fontScale="77500" lnSpcReduction="20000"/>
          </a:bodyPr>
          <a:lstStyle/>
          <a:p>
            <a:r>
              <a:rPr lang="en-US" sz="2600" b="1" dirty="0">
                <a:solidFill>
                  <a:schemeClr val="tx2">
                    <a:lumMod val="50000"/>
                  </a:schemeClr>
                </a:solidFill>
              </a:rPr>
              <a:t>Don’t put off, ignore, avoid or in other words don’t </a:t>
            </a:r>
            <a:r>
              <a:rPr lang="en-US" sz="2600" b="1" u="sng" dirty="0">
                <a:solidFill>
                  <a:schemeClr val="tx2">
                    <a:lumMod val="50000"/>
                  </a:schemeClr>
                </a:solidFill>
              </a:rPr>
              <a:t>do nothing!</a:t>
            </a:r>
            <a:r>
              <a:rPr lang="en-US" sz="2600" b="1" dirty="0">
                <a:solidFill>
                  <a:schemeClr val="tx2">
                    <a:lumMod val="50000"/>
                  </a:schemeClr>
                </a:solidFill>
              </a:rPr>
              <a:t>!</a:t>
            </a:r>
          </a:p>
          <a:p>
            <a:pPr lvl="1"/>
            <a:r>
              <a:rPr lang="en-US" sz="2600" b="1" dirty="0">
                <a:solidFill>
                  <a:schemeClr val="tx2">
                    <a:lumMod val="50000"/>
                  </a:schemeClr>
                </a:solidFill>
              </a:rPr>
              <a:t>People do this out of fear of getting it wrong, getting others in trouble, bringing trouble to themselves or their family.  </a:t>
            </a:r>
          </a:p>
          <a:p>
            <a:pPr lvl="1"/>
            <a:r>
              <a:rPr lang="en-US" sz="2600" b="1" dirty="0">
                <a:solidFill>
                  <a:schemeClr val="tx2">
                    <a:lumMod val="50000"/>
                  </a:schemeClr>
                </a:solidFill>
              </a:rPr>
              <a:t>Often people assume someone else will address it – Bystander Effect.</a:t>
            </a:r>
          </a:p>
          <a:p>
            <a:pPr lvl="1"/>
            <a:r>
              <a:rPr lang="en-US" sz="2600" b="1" dirty="0">
                <a:solidFill>
                  <a:schemeClr val="tx2">
                    <a:lumMod val="50000"/>
                  </a:schemeClr>
                </a:solidFill>
              </a:rPr>
              <a:t>Some fail to report as believe that OT will do nothing, or will make it worse for the child.  </a:t>
            </a:r>
          </a:p>
          <a:p>
            <a:pPr marL="45720" indent="0">
              <a:buNone/>
            </a:pPr>
            <a:endParaRPr lang="en-US" sz="2600" b="1" dirty="0">
              <a:solidFill>
                <a:schemeClr val="tx2">
                  <a:lumMod val="50000"/>
                </a:schemeClr>
              </a:solidFill>
            </a:endParaRPr>
          </a:p>
          <a:p>
            <a:r>
              <a:rPr lang="en-US" sz="2600" b="1" dirty="0">
                <a:solidFill>
                  <a:schemeClr val="tx2">
                    <a:lumMod val="50000"/>
                  </a:schemeClr>
                </a:solidFill>
              </a:rPr>
              <a:t>You are best to share your concerns (make a Report of Concern </a:t>
            </a:r>
            <a:r>
              <a:rPr lang="en-US" sz="2600" b="1" i="1" dirty="0">
                <a:solidFill>
                  <a:schemeClr val="tx2">
                    <a:lumMod val="50000"/>
                  </a:schemeClr>
                </a:solidFill>
              </a:rPr>
              <a:t>ROC</a:t>
            </a:r>
            <a:r>
              <a:rPr lang="en-US" sz="2600" b="1" dirty="0">
                <a:solidFill>
                  <a:schemeClr val="tx2">
                    <a:lumMod val="50000"/>
                  </a:schemeClr>
                </a:solidFill>
              </a:rPr>
              <a:t>) and meet your responsibilities rather than do nothing and leave a child at possible risk.</a:t>
            </a:r>
          </a:p>
          <a:p>
            <a:endParaRPr lang="en-NZ" dirty="0"/>
          </a:p>
        </p:txBody>
      </p:sp>
    </p:spTree>
    <p:extLst>
      <p:ext uri="{BB962C8B-B14F-4D97-AF65-F5344CB8AC3E}">
        <p14:creationId xmlns:p14="http://schemas.microsoft.com/office/powerpoint/2010/main" val="40142342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4F87D-D64A-40F3-B216-34F4FF987D0D}"/>
              </a:ext>
            </a:extLst>
          </p:cNvPr>
          <p:cNvSpPr>
            <a:spLocks noGrp="1"/>
          </p:cNvSpPr>
          <p:nvPr>
            <p:ph type="title"/>
          </p:nvPr>
        </p:nvSpPr>
        <p:spPr/>
        <p:txBody>
          <a:bodyPr/>
          <a:lstStyle/>
          <a:p>
            <a:r>
              <a:rPr lang="en-NZ" dirty="0"/>
              <a:t>Helpful resources</a:t>
            </a:r>
          </a:p>
        </p:txBody>
      </p:sp>
      <p:sp>
        <p:nvSpPr>
          <p:cNvPr id="3" name="Content Placeholder 2">
            <a:extLst>
              <a:ext uri="{FF2B5EF4-FFF2-40B4-BE49-F238E27FC236}">
                <a16:creationId xmlns:a16="http://schemas.microsoft.com/office/drawing/2014/main" id="{1CFF71BD-0A32-458F-BA1A-EE0603BBD614}"/>
              </a:ext>
            </a:extLst>
          </p:cNvPr>
          <p:cNvSpPr>
            <a:spLocks noGrp="1"/>
          </p:cNvSpPr>
          <p:nvPr>
            <p:ph idx="1"/>
          </p:nvPr>
        </p:nvSpPr>
        <p:spPr/>
        <p:txBody>
          <a:bodyPr/>
          <a:lstStyle/>
          <a:p>
            <a:pPr marL="0" indent="0">
              <a:buNone/>
            </a:pPr>
            <a:r>
              <a:rPr lang="en-NZ" b="1" dirty="0">
                <a:solidFill>
                  <a:schemeClr val="accent2">
                    <a:lumMod val="50000"/>
                  </a:schemeClr>
                </a:solidFill>
              </a:rPr>
              <a:t>Children’s Act 2014: </a:t>
            </a:r>
            <a:r>
              <a:rPr lang="en-NZ" b="1" dirty="0">
                <a:solidFill>
                  <a:schemeClr val="accent4">
                    <a:lumMod val="50000"/>
                  </a:schemeClr>
                </a:solidFill>
                <a:hlinkClick r:id="rId2">
                  <a:extLst>
                    <a:ext uri="{A12FA001-AC4F-418D-AE19-62706E023703}">
                      <ahyp:hlinkClr xmlns:ahyp="http://schemas.microsoft.com/office/drawing/2018/hyperlinkcolor" val="tx"/>
                    </a:ext>
                  </a:extLst>
                </a:hlinkClick>
              </a:rPr>
              <a:t>Children’s Act 2014 No 40 (as at 28 October 2021), Public Act – New Zealand Legislation</a:t>
            </a:r>
            <a:endParaRPr lang="en-NZ" b="1" dirty="0">
              <a:solidFill>
                <a:schemeClr val="accent4">
                  <a:lumMod val="50000"/>
                </a:schemeClr>
              </a:solidFill>
            </a:endParaRPr>
          </a:p>
          <a:p>
            <a:pPr marL="0" indent="0">
              <a:buNone/>
            </a:pPr>
            <a:r>
              <a:rPr lang="en-NZ" b="1" dirty="0">
                <a:solidFill>
                  <a:schemeClr val="accent2">
                    <a:lumMod val="50000"/>
                  </a:schemeClr>
                </a:solidFill>
              </a:rPr>
              <a:t>The United Nations Convention on the Rights of the Child: </a:t>
            </a:r>
            <a:r>
              <a:rPr lang="en-NZ" b="1" dirty="0">
                <a:solidFill>
                  <a:schemeClr val="accent4">
                    <a:lumMod val="50000"/>
                  </a:schemeClr>
                </a:solidFill>
                <a:hlinkClick r:id="rId3">
                  <a:extLst>
                    <a:ext uri="{A12FA001-AC4F-418D-AE19-62706E023703}">
                      <ahyp:hlinkClr xmlns:ahyp="http://schemas.microsoft.com/office/drawing/2018/hyperlinkcolor" val="tx"/>
                    </a:ext>
                  </a:extLst>
                </a:hlinkClick>
              </a:rPr>
              <a:t>United Nations Convention on the Rights of the Child (UNCROC) - Ministry of Social Development (msd.govt.nz)</a:t>
            </a:r>
            <a:endParaRPr lang="en-NZ" b="1" dirty="0">
              <a:solidFill>
                <a:schemeClr val="accent4">
                  <a:lumMod val="50000"/>
                </a:schemeClr>
              </a:solidFill>
            </a:endParaRPr>
          </a:p>
          <a:p>
            <a:pPr marL="0" indent="0">
              <a:buNone/>
            </a:pPr>
            <a:r>
              <a:rPr lang="en-NZ" b="1" dirty="0">
                <a:solidFill>
                  <a:schemeClr val="accent2">
                    <a:lumMod val="50000"/>
                  </a:schemeClr>
                </a:solidFill>
              </a:rPr>
              <a:t>The 42 rights of children: </a:t>
            </a:r>
            <a:r>
              <a:rPr lang="en-NZ" b="1" dirty="0">
                <a:solidFill>
                  <a:schemeClr val="accent4">
                    <a:lumMod val="50000"/>
                  </a:schemeClr>
                </a:solidFill>
                <a:hlinkClick r:id="rId4">
                  <a:extLst>
                    <a:ext uri="{A12FA001-AC4F-418D-AE19-62706E023703}">
                      <ahyp:hlinkClr xmlns:ahyp="http://schemas.microsoft.com/office/drawing/2018/hyperlinkcolor" val="tx"/>
                    </a:ext>
                  </a:extLst>
                </a:hlinkClick>
              </a:rPr>
              <a:t>Child Rights | UNICEF Aotearoa</a:t>
            </a:r>
            <a:endParaRPr lang="en-NZ" b="1" dirty="0">
              <a:solidFill>
                <a:schemeClr val="accent4">
                  <a:lumMod val="50000"/>
                </a:schemeClr>
              </a:solidFill>
            </a:endParaRPr>
          </a:p>
          <a:p>
            <a:pPr marL="0" indent="0">
              <a:buNone/>
            </a:pPr>
            <a:r>
              <a:rPr lang="en-NZ" b="1" dirty="0" err="1">
                <a:solidFill>
                  <a:schemeClr val="accent2">
                    <a:lumMod val="50000"/>
                  </a:schemeClr>
                </a:solidFill>
              </a:rPr>
              <a:t>Oranga</a:t>
            </a:r>
            <a:r>
              <a:rPr lang="en-NZ" b="1" dirty="0">
                <a:solidFill>
                  <a:schemeClr val="accent2">
                    <a:lumMod val="50000"/>
                  </a:schemeClr>
                </a:solidFill>
              </a:rPr>
              <a:t> Tamariki: </a:t>
            </a:r>
            <a:r>
              <a:rPr lang="en-NZ" b="1" dirty="0" err="1">
                <a:solidFill>
                  <a:schemeClr val="accent4">
                    <a:lumMod val="50000"/>
                  </a:schemeClr>
                </a:solidFill>
                <a:hlinkClick r:id="rId5">
                  <a:extLst>
                    <a:ext uri="{A12FA001-AC4F-418D-AE19-62706E023703}">
                      <ahyp:hlinkClr xmlns:ahyp="http://schemas.microsoft.com/office/drawing/2018/hyperlinkcolor" val="tx"/>
                    </a:ext>
                  </a:extLst>
                </a:hlinkClick>
              </a:rPr>
              <a:t>Oranga</a:t>
            </a:r>
            <a:r>
              <a:rPr lang="en-NZ" b="1" dirty="0">
                <a:solidFill>
                  <a:schemeClr val="accent4">
                    <a:lumMod val="50000"/>
                  </a:schemeClr>
                </a:solidFill>
                <a:hlinkClick r:id="rId5">
                  <a:extLst>
                    <a:ext uri="{A12FA001-AC4F-418D-AE19-62706E023703}">
                      <ahyp:hlinkClr xmlns:ahyp="http://schemas.microsoft.com/office/drawing/2018/hyperlinkcolor" val="tx"/>
                    </a:ext>
                  </a:extLst>
                </a:hlinkClick>
              </a:rPr>
              <a:t> Tamariki — Ministry for Children</a:t>
            </a:r>
            <a:endParaRPr lang="en-NZ" b="1" dirty="0">
              <a:solidFill>
                <a:schemeClr val="accent4">
                  <a:lumMod val="50000"/>
                </a:schemeClr>
              </a:solidFill>
            </a:endParaRPr>
          </a:p>
          <a:p>
            <a:pPr marL="0" indent="0">
              <a:buNone/>
            </a:pPr>
            <a:endParaRPr lang="en-NZ" dirty="0"/>
          </a:p>
        </p:txBody>
      </p:sp>
    </p:spTree>
    <p:extLst>
      <p:ext uri="{BB962C8B-B14F-4D97-AF65-F5344CB8AC3E}">
        <p14:creationId xmlns:p14="http://schemas.microsoft.com/office/powerpoint/2010/main" val="37623054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1E471-BEB8-4641-8F2D-2318554E2AB1}"/>
              </a:ext>
            </a:extLst>
          </p:cNvPr>
          <p:cNvSpPr>
            <a:spLocks noGrp="1"/>
          </p:cNvSpPr>
          <p:nvPr>
            <p:ph type="title"/>
          </p:nvPr>
        </p:nvSpPr>
        <p:spPr/>
        <p:txBody>
          <a:bodyPr/>
          <a:lstStyle/>
          <a:p>
            <a:r>
              <a:rPr lang="en-NZ" dirty="0"/>
              <a:t>Supporting you</a:t>
            </a:r>
          </a:p>
        </p:txBody>
      </p:sp>
      <p:sp>
        <p:nvSpPr>
          <p:cNvPr id="3" name="Content Placeholder 2">
            <a:extLst>
              <a:ext uri="{FF2B5EF4-FFF2-40B4-BE49-F238E27FC236}">
                <a16:creationId xmlns:a16="http://schemas.microsoft.com/office/drawing/2014/main" id="{13087C85-B722-4D7D-8FD3-030891535640}"/>
              </a:ext>
            </a:extLst>
          </p:cNvPr>
          <p:cNvSpPr>
            <a:spLocks noGrp="1"/>
          </p:cNvSpPr>
          <p:nvPr>
            <p:ph idx="1"/>
          </p:nvPr>
        </p:nvSpPr>
        <p:spPr/>
        <p:txBody>
          <a:bodyPr/>
          <a:lstStyle/>
          <a:p>
            <a:r>
              <a:rPr lang="en-US" b="1" dirty="0">
                <a:solidFill>
                  <a:schemeClr val="accent2">
                    <a:lumMod val="50000"/>
                  </a:schemeClr>
                </a:solidFill>
              </a:rPr>
              <a:t>If you are feeling a little sensitive, fragile, unsettled or triggered from this session you could</a:t>
            </a:r>
            <a:r>
              <a:rPr lang="is-IS" b="1" dirty="0">
                <a:solidFill>
                  <a:schemeClr val="accent2">
                    <a:lumMod val="50000"/>
                  </a:schemeClr>
                </a:solidFill>
              </a:rPr>
              <a:t>…</a:t>
            </a:r>
          </a:p>
          <a:p>
            <a:pPr marL="45720" indent="0">
              <a:buNone/>
            </a:pPr>
            <a:endParaRPr lang="en-US" b="1" dirty="0">
              <a:solidFill>
                <a:schemeClr val="accent2">
                  <a:lumMod val="50000"/>
                </a:schemeClr>
              </a:solidFill>
            </a:endParaRPr>
          </a:p>
          <a:p>
            <a:pPr lvl="1"/>
            <a:r>
              <a:rPr lang="en-US" sz="2000" b="1" dirty="0">
                <a:solidFill>
                  <a:schemeClr val="accent2">
                    <a:lumMod val="50000"/>
                  </a:schemeClr>
                </a:solidFill>
              </a:rPr>
              <a:t>Stay and talk to me  </a:t>
            </a:r>
          </a:p>
          <a:p>
            <a:pPr lvl="1"/>
            <a:r>
              <a:rPr lang="en-US" sz="2000" b="1" dirty="0">
                <a:solidFill>
                  <a:schemeClr val="accent2">
                    <a:lumMod val="50000"/>
                  </a:schemeClr>
                </a:solidFill>
              </a:rPr>
              <a:t>Reach out to a lecturer</a:t>
            </a:r>
          </a:p>
          <a:p>
            <a:pPr lvl="1"/>
            <a:r>
              <a:rPr lang="en-US" sz="2000" b="1" dirty="0">
                <a:solidFill>
                  <a:schemeClr val="accent2">
                    <a:lumMod val="50000"/>
                  </a:schemeClr>
                </a:solidFill>
              </a:rPr>
              <a:t>Talk to friends or family members</a:t>
            </a:r>
          </a:p>
          <a:p>
            <a:pPr lvl="1"/>
            <a:r>
              <a:rPr lang="en-US" sz="2000" b="1" dirty="0">
                <a:solidFill>
                  <a:schemeClr val="accent2">
                    <a:lumMod val="50000"/>
                  </a:schemeClr>
                </a:solidFill>
              </a:rPr>
              <a:t>See some professional support (</a:t>
            </a:r>
            <a:r>
              <a:rPr lang="en-US" sz="2000" b="1" dirty="0" err="1">
                <a:solidFill>
                  <a:schemeClr val="accent2">
                    <a:lumMod val="50000"/>
                  </a:schemeClr>
                </a:solidFill>
              </a:rPr>
              <a:t>i.e</a:t>
            </a:r>
            <a:r>
              <a:rPr lang="en-US" sz="2000" b="1" dirty="0">
                <a:solidFill>
                  <a:schemeClr val="accent2">
                    <a:lumMod val="50000"/>
                  </a:schemeClr>
                </a:solidFill>
              </a:rPr>
              <a:t> counselling, please ask me if you need more details)</a:t>
            </a:r>
          </a:p>
        </p:txBody>
      </p:sp>
    </p:spTree>
    <p:extLst>
      <p:ext uri="{BB962C8B-B14F-4D97-AF65-F5344CB8AC3E}">
        <p14:creationId xmlns:p14="http://schemas.microsoft.com/office/powerpoint/2010/main" val="33015451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9FA4C9B-AAFF-4499-92C9-19ABF9C80275}"/>
              </a:ext>
            </a:extLst>
          </p:cNvPr>
          <p:cNvSpPr>
            <a:spLocks noGrp="1"/>
          </p:cNvSpPr>
          <p:nvPr>
            <p:ph type="title"/>
          </p:nvPr>
        </p:nvSpPr>
        <p:spPr/>
        <p:txBody>
          <a:bodyPr/>
          <a:lstStyle/>
          <a:p>
            <a:r>
              <a:rPr lang="en-NZ" dirty="0"/>
              <a:t>Karakia </a:t>
            </a:r>
            <a:r>
              <a:rPr lang="en-NZ" dirty="0" err="1"/>
              <a:t>Whakamutunga</a:t>
            </a:r>
            <a:endParaRPr lang="en-NZ" dirty="0"/>
          </a:p>
        </p:txBody>
      </p:sp>
      <p:sp>
        <p:nvSpPr>
          <p:cNvPr id="6" name="Content Placeholder 5">
            <a:extLst>
              <a:ext uri="{FF2B5EF4-FFF2-40B4-BE49-F238E27FC236}">
                <a16:creationId xmlns:a16="http://schemas.microsoft.com/office/drawing/2014/main" id="{609B4C1B-73ED-4B2F-8D46-42DB8336E863}"/>
              </a:ext>
            </a:extLst>
          </p:cNvPr>
          <p:cNvSpPr>
            <a:spLocks noGrp="1"/>
          </p:cNvSpPr>
          <p:nvPr>
            <p:ph sz="half" idx="1"/>
          </p:nvPr>
        </p:nvSpPr>
        <p:spPr>
          <a:xfrm>
            <a:off x="1151368" y="2603500"/>
            <a:ext cx="4677932" cy="3416301"/>
          </a:xfrm>
        </p:spPr>
        <p:txBody>
          <a:bodyPr/>
          <a:lstStyle/>
          <a:p>
            <a:pPr marL="0" indent="0">
              <a:buNone/>
            </a:pPr>
            <a:r>
              <a:rPr lang="en-NZ" sz="2400" b="1" dirty="0">
                <a:solidFill>
                  <a:schemeClr val="accent2">
                    <a:lumMod val="50000"/>
                  </a:schemeClr>
                </a:solidFill>
                <a:latin typeface="Calibri" panose="020F0502020204030204" pitchFamily="34" charset="0"/>
                <a:cs typeface="Calibri" panose="020F0502020204030204" pitchFamily="34" charset="0"/>
              </a:rPr>
              <a:t>Kia tau </a:t>
            </a:r>
            <a:r>
              <a:rPr lang="en-NZ" sz="2400" b="1" dirty="0" err="1">
                <a:solidFill>
                  <a:schemeClr val="accent2">
                    <a:lumMod val="50000"/>
                  </a:schemeClr>
                </a:solidFill>
                <a:latin typeface="Calibri" panose="020F0502020204030204" pitchFamily="34" charset="0"/>
                <a:cs typeface="Calibri" panose="020F0502020204030204" pitchFamily="34" charset="0"/>
              </a:rPr>
              <a:t>tō</a:t>
            </a:r>
            <a:r>
              <a:rPr lang="en-NZ" sz="2400" b="1" dirty="0">
                <a:solidFill>
                  <a:schemeClr val="accent2">
                    <a:lumMod val="50000"/>
                  </a:schemeClr>
                </a:solidFill>
                <a:latin typeface="Calibri" panose="020F0502020204030204" pitchFamily="34" charset="0"/>
                <a:cs typeface="Calibri" panose="020F0502020204030204" pitchFamily="34" charset="0"/>
              </a:rPr>
              <a:t> </a:t>
            </a:r>
            <a:r>
              <a:rPr lang="en-NZ" sz="2400" b="1" dirty="0" err="1">
                <a:solidFill>
                  <a:schemeClr val="accent2">
                    <a:lumMod val="50000"/>
                  </a:schemeClr>
                </a:solidFill>
                <a:latin typeface="Calibri" panose="020F0502020204030204" pitchFamily="34" charset="0"/>
                <a:cs typeface="Calibri" panose="020F0502020204030204" pitchFamily="34" charset="0"/>
              </a:rPr>
              <a:t>rangimārie</a:t>
            </a:r>
            <a:endParaRPr lang="en-NZ" sz="2400" b="1" dirty="0">
              <a:solidFill>
                <a:schemeClr val="accent2">
                  <a:lumMod val="50000"/>
                </a:schemeClr>
              </a:solidFill>
              <a:latin typeface="Calibri" panose="020F0502020204030204" pitchFamily="34" charset="0"/>
              <a:cs typeface="Calibri" panose="020F0502020204030204" pitchFamily="34" charset="0"/>
            </a:endParaRPr>
          </a:p>
          <a:p>
            <a:pPr marL="0" indent="0">
              <a:buNone/>
            </a:pPr>
            <a:r>
              <a:rPr lang="en-NZ" sz="2400" b="1" dirty="0">
                <a:solidFill>
                  <a:schemeClr val="accent2">
                    <a:lumMod val="50000"/>
                  </a:schemeClr>
                </a:solidFill>
                <a:latin typeface="Calibri" panose="020F0502020204030204" pitchFamily="34" charset="0"/>
                <a:cs typeface="Calibri" panose="020F0502020204030204" pitchFamily="34" charset="0"/>
              </a:rPr>
              <a:t>Ki </a:t>
            </a:r>
            <a:r>
              <a:rPr lang="en-NZ" sz="2400" b="1" dirty="0" err="1">
                <a:solidFill>
                  <a:schemeClr val="accent2">
                    <a:lumMod val="50000"/>
                  </a:schemeClr>
                </a:solidFill>
                <a:latin typeface="Calibri" panose="020F0502020204030204" pitchFamily="34" charset="0"/>
                <a:cs typeface="Calibri" panose="020F0502020204030204" pitchFamily="34" charset="0"/>
              </a:rPr>
              <a:t>runga</a:t>
            </a:r>
            <a:r>
              <a:rPr lang="en-NZ" sz="2400" b="1" dirty="0">
                <a:solidFill>
                  <a:schemeClr val="accent2">
                    <a:lumMod val="50000"/>
                  </a:schemeClr>
                </a:solidFill>
                <a:latin typeface="Calibri" panose="020F0502020204030204" pitchFamily="34" charset="0"/>
                <a:cs typeface="Calibri" panose="020F0502020204030204" pitchFamily="34" charset="0"/>
              </a:rPr>
              <a:t> I </a:t>
            </a:r>
            <a:r>
              <a:rPr lang="en-NZ" sz="2400" b="1" dirty="0" err="1">
                <a:solidFill>
                  <a:schemeClr val="accent2">
                    <a:lumMod val="50000"/>
                  </a:schemeClr>
                </a:solidFill>
                <a:latin typeface="Calibri" panose="020F0502020204030204" pitchFamily="34" charset="0"/>
                <a:cs typeface="Calibri" panose="020F0502020204030204" pitchFamily="34" charset="0"/>
              </a:rPr>
              <a:t>ngā</a:t>
            </a:r>
            <a:r>
              <a:rPr lang="en-NZ" sz="2400" b="1" dirty="0">
                <a:solidFill>
                  <a:schemeClr val="accent2">
                    <a:lumMod val="50000"/>
                  </a:schemeClr>
                </a:solidFill>
                <a:latin typeface="Calibri" panose="020F0502020204030204" pitchFamily="34" charset="0"/>
                <a:cs typeface="Calibri" panose="020F0502020204030204" pitchFamily="34" charset="0"/>
              </a:rPr>
              <a:t> iwi o </a:t>
            </a:r>
            <a:r>
              <a:rPr lang="en-NZ" sz="2400" b="1" dirty="0" err="1">
                <a:solidFill>
                  <a:schemeClr val="accent2">
                    <a:lumMod val="50000"/>
                  </a:schemeClr>
                </a:solidFill>
                <a:latin typeface="Calibri" panose="020F0502020204030204" pitchFamily="34" charset="0"/>
                <a:cs typeface="Calibri" panose="020F0502020204030204" pitchFamily="34" charset="0"/>
              </a:rPr>
              <a:t>te</a:t>
            </a:r>
            <a:r>
              <a:rPr lang="en-NZ" sz="2400" b="1" dirty="0">
                <a:solidFill>
                  <a:schemeClr val="accent2">
                    <a:lumMod val="50000"/>
                  </a:schemeClr>
                </a:solidFill>
                <a:latin typeface="Calibri" panose="020F0502020204030204" pitchFamily="34" charset="0"/>
                <a:cs typeface="Calibri" panose="020F0502020204030204" pitchFamily="34" charset="0"/>
              </a:rPr>
              <a:t> </a:t>
            </a:r>
            <a:r>
              <a:rPr lang="en-NZ" sz="2400" b="1" dirty="0" err="1">
                <a:solidFill>
                  <a:schemeClr val="accent2">
                    <a:lumMod val="50000"/>
                  </a:schemeClr>
                </a:solidFill>
                <a:latin typeface="Calibri" panose="020F0502020204030204" pitchFamily="34" charset="0"/>
                <a:cs typeface="Calibri" panose="020F0502020204030204" pitchFamily="34" charset="0"/>
              </a:rPr>
              <a:t>ao</a:t>
            </a:r>
            <a:endParaRPr lang="en-NZ" sz="2400" b="1" dirty="0">
              <a:solidFill>
                <a:schemeClr val="accent2">
                  <a:lumMod val="50000"/>
                </a:schemeClr>
              </a:solidFill>
              <a:latin typeface="Calibri" panose="020F0502020204030204" pitchFamily="34" charset="0"/>
              <a:cs typeface="Calibri" panose="020F0502020204030204" pitchFamily="34" charset="0"/>
            </a:endParaRPr>
          </a:p>
          <a:p>
            <a:pPr marL="0" indent="0">
              <a:buNone/>
            </a:pPr>
            <a:endParaRPr lang="en-NZ" sz="2400" b="1" dirty="0">
              <a:solidFill>
                <a:schemeClr val="accent2">
                  <a:lumMod val="50000"/>
                </a:schemeClr>
              </a:solidFill>
              <a:latin typeface="Calibri" panose="020F0502020204030204" pitchFamily="34" charset="0"/>
              <a:cs typeface="Calibri" panose="020F0502020204030204" pitchFamily="34" charset="0"/>
            </a:endParaRPr>
          </a:p>
          <a:p>
            <a:pPr marL="0" indent="0">
              <a:buNone/>
            </a:pPr>
            <a:r>
              <a:rPr lang="en-NZ" sz="2400" b="1" dirty="0">
                <a:solidFill>
                  <a:schemeClr val="accent2">
                    <a:lumMod val="50000"/>
                  </a:schemeClr>
                </a:solidFill>
                <a:latin typeface="Calibri" panose="020F0502020204030204" pitchFamily="34" charset="0"/>
                <a:cs typeface="Calibri" panose="020F0502020204030204" pitchFamily="34" charset="0"/>
              </a:rPr>
              <a:t>Let your peace reign</a:t>
            </a:r>
          </a:p>
          <a:p>
            <a:pPr marL="0" indent="0">
              <a:buNone/>
            </a:pPr>
            <a:r>
              <a:rPr lang="en-NZ" sz="2400" b="1" dirty="0">
                <a:solidFill>
                  <a:schemeClr val="accent2">
                    <a:lumMod val="50000"/>
                  </a:schemeClr>
                </a:solidFill>
                <a:latin typeface="Calibri" panose="020F0502020204030204" pitchFamily="34" charset="0"/>
                <a:cs typeface="Calibri" panose="020F0502020204030204" pitchFamily="34" charset="0"/>
              </a:rPr>
              <a:t>On all the people of the world</a:t>
            </a:r>
          </a:p>
          <a:p>
            <a:pPr marL="0" indent="0">
              <a:buNone/>
            </a:pPr>
            <a:endParaRPr lang="en-NZ" b="1" dirty="0">
              <a:solidFill>
                <a:schemeClr val="accent2">
                  <a:lumMod val="50000"/>
                </a:schemeClr>
              </a:solidFill>
              <a:latin typeface="Calibri" panose="020F0502020204030204" pitchFamily="34" charset="0"/>
              <a:cs typeface="Calibri" panose="020F0502020204030204" pitchFamily="34" charset="0"/>
            </a:endParaRPr>
          </a:p>
          <a:p>
            <a:endParaRPr lang="en-NZ" dirty="0"/>
          </a:p>
        </p:txBody>
      </p:sp>
      <p:pic>
        <p:nvPicPr>
          <p:cNvPr id="9" name="Content Placeholder 8">
            <a:extLst>
              <a:ext uri="{FF2B5EF4-FFF2-40B4-BE49-F238E27FC236}">
                <a16:creationId xmlns:a16="http://schemas.microsoft.com/office/drawing/2014/main" id="{0AA33871-7651-4259-900F-456B02460AD5}"/>
              </a:ext>
            </a:extLst>
          </p:cNvPr>
          <p:cNvPicPr>
            <a:picLocks noGrp="1" noChangeAspect="1"/>
          </p:cNvPicPr>
          <p:nvPr>
            <p:ph sz="half" idx="2"/>
          </p:nvPr>
        </p:nvPicPr>
        <p:blipFill>
          <a:blip r:embed="rId2"/>
          <a:stretch>
            <a:fillRect/>
          </a:stretch>
        </p:blipFill>
        <p:spPr>
          <a:xfrm>
            <a:off x="5901963" y="2533650"/>
            <a:ext cx="5138669" cy="3746500"/>
          </a:xfrm>
        </p:spPr>
      </p:pic>
    </p:spTree>
    <p:extLst>
      <p:ext uri="{BB962C8B-B14F-4D97-AF65-F5344CB8AC3E}">
        <p14:creationId xmlns:p14="http://schemas.microsoft.com/office/powerpoint/2010/main" val="35271486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Ion Boardroom</Template>
  <TotalTime>97</TotalTime>
  <Words>2107</Words>
  <Application>Microsoft Office PowerPoint</Application>
  <PresentationFormat>Widescreen</PresentationFormat>
  <Paragraphs>202</Paragraphs>
  <Slides>32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Century Gothic</vt:lpstr>
      <vt:lpstr>Helvetica Neue</vt:lpstr>
      <vt:lpstr>Wingdings 3</vt:lpstr>
      <vt:lpstr>Ion Boardroom</vt:lpstr>
      <vt:lpstr>Protecting rights and wellbeing of all tamariki</vt:lpstr>
      <vt:lpstr>Karakia timatanga</vt:lpstr>
      <vt:lpstr>…</vt:lpstr>
      <vt:lpstr>Understanding rights</vt:lpstr>
      <vt:lpstr>Exploring the 42 rights of the child together</vt:lpstr>
      <vt:lpstr>Reflect on…</vt:lpstr>
      <vt:lpstr>Statistics in Aotearoa</vt:lpstr>
      <vt:lpstr>Statistics in Aotearoa</vt:lpstr>
      <vt:lpstr>Statistics in Aotearoa</vt:lpstr>
      <vt:lpstr>Statistics in Aotearoa</vt:lpstr>
      <vt:lpstr>Statistics in Aotearoa</vt:lpstr>
      <vt:lpstr>Share your thoughts…</vt:lpstr>
      <vt:lpstr>What is abuse?</vt:lpstr>
      <vt:lpstr>Five types of abuse</vt:lpstr>
      <vt:lpstr>Physical abuse</vt:lpstr>
      <vt:lpstr>Sexual abuse</vt:lpstr>
      <vt:lpstr>Emotional abuse</vt:lpstr>
      <vt:lpstr>Neglect</vt:lpstr>
      <vt:lpstr>What is neglect</vt:lpstr>
      <vt:lpstr>Neglect vs poverty</vt:lpstr>
      <vt:lpstr>Possible signs of neglect</vt:lpstr>
      <vt:lpstr>Family harm</vt:lpstr>
      <vt:lpstr>Responsibilities of an ece kaiako</vt:lpstr>
      <vt:lpstr>Responsibilities of an ethical kaiako</vt:lpstr>
      <vt:lpstr>Consequences of not reporting suspected abuse</vt:lpstr>
      <vt:lpstr>What to do…</vt:lpstr>
      <vt:lpstr>What to do…</vt:lpstr>
      <vt:lpstr>What happens once a report is made</vt:lpstr>
      <vt:lpstr>What not to do…</vt:lpstr>
      <vt:lpstr>Helpful resources</vt:lpstr>
      <vt:lpstr>Supporting you</vt:lpstr>
      <vt:lpstr>Karakia Whakamutunga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Protecting rights and wellbeing of all tamariki</dc:title>
  <dc:creator>Galina Stebletsova</dc:creator>
  <cp:lastModifiedBy>Galina Stebletsova</cp:lastModifiedBy>
  <cp:revision>13</cp:revision>
  <dcterms:created xsi:type="dcterms:W3CDTF">2022-03-26T07:15:04Z</dcterms:created>
  <dcterms:modified xsi:type="dcterms:W3CDTF">2022-03-26T08:54:17Z</dcterms:modified>
</cp:coreProperties>
</file>