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FA33CA-F584-4F39-ACEA-9C4EE89B9A65}" v="8" dt="2022-05-23T02:00:00.3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lina Stebletsova" userId="95e1a5fc-2b26-4f28-8bab-eb8a42e9fb83" providerId="ADAL" clId="{B9FA33CA-F584-4F39-ACEA-9C4EE89B9A65}"/>
    <pc:docChg chg="undo custSel addSld modSld">
      <pc:chgData name="Galina Stebletsova" userId="95e1a5fc-2b26-4f28-8bab-eb8a42e9fb83" providerId="ADAL" clId="{B9FA33CA-F584-4F39-ACEA-9C4EE89B9A65}" dt="2022-05-23T02:01:54.536" v="1540" actId="207"/>
      <pc:docMkLst>
        <pc:docMk/>
      </pc:docMkLst>
      <pc:sldChg chg="modSp mod">
        <pc:chgData name="Galina Stebletsova" userId="95e1a5fc-2b26-4f28-8bab-eb8a42e9fb83" providerId="ADAL" clId="{B9FA33CA-F584-4F39-ACEA-9C4EE89B9A65}" dt="2022-05-23T02:00:51.319" v="1539" actId="113"/>
        <pc:sldMkLst>
          <pc:docMk/>
          <pc:sldMk cId="3644980333" sldId="256"/>
        </pc:sldMkLst>
        <pc:spChg chg="mod">
          <ac:chgData name="Galina Stebletsova" userId="95e1a5fc-2b26-4f28-8bab-eb8a42e9fb83" providerId="ADAL" clId="{B9FA33CA-F584-4F39-ACEA-9C4EE89B9A65}" dt="2022-05-23T02:00:45.566" v="1537" actId="207"/>
          <ac:spMkLst>
            <pc:docMk/>
            <pc:sldMk cId="3644980333" sldId="256"/>
            <ac:spMk id="2" creationId="{36671AB2-78B9-4DF8-B578-DED42EB3F5A7}"/>
          </ac:spMkLst>
        </pc:spChg>
        <pc:spChg chg="mod">
          <ac:chgData name="Galina Stebletsova" userId="95e1a5fc-2b26-4f28-8bab-eb8a42e9fb83" providerId="ADAL" clId="{B9FA33CA-F584-4F39-ACEA-9C4EE89B9A65}" dt="2022-05-23T02:00:51.319" v="1539" actId="113"/>
          <ac:spMkLst>
            <pc:docMk/>
            <pc:sldMk cId="3644980333" sldId="256"/>
            <ac:spMk id="3" creationId="{89349239-6707-4AF1-A317-44BE998F6555}"/>
          </ac:spMkLst>
        </pc:spChg>
      </pc:sldChg>
      <pc:sldChg chg="modSp mod">
        <pc:chgData name="Galina Stebletsova" userId="95e1a5fc-2b26-4f28-8bab-eb8a42e9fb83" providerId="ADAL" clId="{B9FA33CA-F584-4F39-ACEA-9C4EE89B9A65}" dt="2022-05-23T02:00:31.680" v="1536" actId="5793"/>
        <pc:sldMkLst>
          <pc:docMk/>
          <pc:sldMk cId="860722008" sldId="257"/>
        </pc:sldMkLst>
        <pc:spChg chg="mod">
          <ac:chgData name="Galina Stebletsova" userId="95e1a5fc-2b26-4f28-8bab-eb8a42e9fb83" providerId="ADAL" clId="{B9FA33CA-F584-4F39-ACEA-9C4EE89B9A65}" dt="2022-05-22T23:35:38.107" v="1310" actId="255"/>
          <ac:spMkLst>
            <pc:docMk/>
            <pc:sldMk cId="860722008" sldId="257"/>
            <ac:spMk id="2" creationId="{F30EF515-AE37-4D1D-BCB2-72C87EFA69CD}"/>
          </ac:spMkLst>
        </pc:spChg>
        <pc:spChg chg="mod">
          <ac:chgData name="Galina Stebletsova" userId="95e1a5fc-2b26-4f28-8bab-eb8a42e9fb83" providerId="ADAL" clId="{B9FA33CA-F584-4F39-ACEA-9C4EE89B9A65}" dt="2022-05-23T02:00:31.680" v="1536" actId="5793"/>
          <ac:spMkLst>
            <pc:docMk/>
            <pc:sldMk cId="860722008" sldId="257"/>
            <ac:spMk id="14" creationId="{863CA7ED-B5C7-41C0-BDCD-4C3D4C977573}"/>
          </ac:spMkLst>
        </pc:spChg>
      </pc:sldChg>
      <pc:sldChg chg="addSp delSp modSp mod setBg">
        <pc:chgData name="Galina Stebletsova" userId="95e1a5fc-2b26-4f28-8bab-eb8a42e9fb83" providerId="ADAL" clId="{B9FA33CA-F584-4F39-ACEA-9C4EE89B9A65}" dt="2022-05-22T23:39:06.427" v="1478" actId="207"/>
        <pc:sldMkLst>
          <pc:docMk/>
          <pc:sldMk cId="3246222684" sldId="258"/>
        </pc:sldMkLst>
        <pc:spChg chg="mod">
          <ac:chgData name="Galina Stebletsova" userId="95e1a5fc-2b26-4f28-8bab-eb8a42e9fb83" providerId="ADAL" clId="{B9FA33CA-F584-4F39-ACEA-9C4EE89B9A65}" dt="2022-05-22T23:39:01.848" v="1477" actId="207"/>
          <ac:spMkLst>
            <pc:docMk/>
            <pc:sldMk cId="3246222684" sldId="258"/>
            <ac:spMk id="2" creationId="{6CC791CE-14F7-4B1D-A960-83A91744094B}"/>
          </ac:spMkLst>
        </pc:spChg>
        <pc:spChg chg="mod ord">
          <ac:chgData name="Galina Stebletsova" userId="95e1a5fc-2b26-4f28-8bab-eb8a42e9fb83" providerId="ADAL" clId="{B9FA33CA-F584-4F39-ACEA-9C4EE89B9A65}" dt="2022-05-22T23:39:06.427" v="1478" actId="207"/>
          <ac:spMkLst>
            <pc:docMk/>
            <pc:sldMk cId="3246222684" sldId="258"/>
            <ac:spMk id="3" creationId="{08703C2D-26F0-48AB-9684-EDF258437679}"/>
          </ac:spMkLst>
        </pc:spChg>
        <pc:spChg chg="add del">
          <ac:chgData name="Galina Stebletsova" userId="95e1a5fc-2b26-4f28-8bab-eb8a42e9fb83" providerId="ADAL" clId="{B9FA33CA-F584-4F39-ACEA-9C4EE89B9A65}" dt="2022-05-22T21:54:01.678" v="21" actId="26606"/>
          <ac:spMkLst>
            <pc:docMk/>
            <pc:sldMk cId="3246222684" sldId="258"/>
            <ac:spMk id="8" creationId="{7578A52D-2496-4956-A9A4-EA5C38B2F1FC}"/>
          </ac:spMkLst>
        </pc:spChg>
        <pc:spChg chg="add del">
          <ac:chgData name="Galina Stebletsova" userId="95e1a5fc-2b26-4f28-8bab-eb8a42e9fb83" providerId="ADAL" clId="{B9FA33CA-F584-4F39-ACEA-9C4EE89B9A65}" dt="2022-05-22T21:54:01.678" v="21" actId="26606"/>
          <ac:spMkLst>
            <pc:docMk/>
            <pc:sldMk cId="3246222684" sldId="258"/>
            <ac:spMk id="10" creationId="{9809C8E2-EF9B-4E0B-A17E-836DE0508E76}"/>
          </ac:spMkLst>
        </pc:spChg>
        <pc:spChg chg="add del">
          <ac:chgData name="Galina Stebletsova" userId="95e1a5fc-2b26-4f28-8bab-eb8a42e9fb83" providerId="ADAL" clId="{B9FA33CA-F584-4F39-ACEA-9C4EE89B9A65}" dt="2022-05-22T21:54:01.678" v="21" actId="26606"/>
          <ac:spMkLst>
            <pc:docMk/>
            <pc:sldMk cId="3246222684" sldId="258"/>
            <ac:spMk id="12" creationId="{61EB557E-621E-4254-B750-85274C5F4D5C}"/>
          </ac:spMkLst>
        </pc:spChg>
        <pc:spChg chg="add del">
          <ac:chgData name="Galina Stebletsova" userId="95e1a5fc-2b26-4f28-8bab-eb8a42e9fb83" providerId="ADAL" clId="{B9FA33CA-F584-4F39-ACEA-9C4EE89B9A65}" dt="2022-05-22T21:53:49.800" v="14" actId="26606"/>
          <ac:spMkLst>
            <pc:docMk/>
            <pc:sldMk cId="3246222684" sldId="258"/>
            <ac:spMk id="14" creationId="{E3DC42C2-6B58-404C-B339-2C72808A5BE1}"/>
          </ac:spMkLst>
        </pc:spChg>
        <pc:spChg chg="add del">
          <ac:chgData name="Galina Stebletsova" userId="95e1a5fc-2b26-4f28-8bab-eb8a42e9fb83" providerId="ADAL" clId="{B9FA33CA-F584-4F39-ACEA-9C4EE89B9A65}" dt="2022-05-22T21:53:49.800" v="14" actId="26606"/>
          <ac:spMkLst>
            <pc:docMk/>
            <pc:sldMk cId="3246222684" sldId="258"/>
            <ac:spMk id="15" creationId="{FCF82941-5589-49BF-B6B1-76122B2D0EA6}"/>
          </ac:spMkLst>
        </pc:spChg>
        <pc:spChg chg="add del">
          <ac:chgData name="Galina Stebletsova" userId="95e1a5fc-2b26-4f28-8bab-eb8a42e9fb83" providerId="ADAL" clId="{B9FA33CA-F584-4F39-ACEA-9C4EE89B9A65}" dt="2022-05-22T21:53:59.211" v="18" actId="26606"/>
          <ac:spMkLst>
            <pc:docMk/>
            <pc:sldMk cId="3246222684" sldId="258"/>
            <ac:spMk id="16" creationId="{E9271C28-7496-4447-8541-7B39F5E9480A}"/>
          </ac:spMkLst>
        </pc:spChg>
        <pc:spChg chg="add del">
          <ac:chgData name="Galina Stebletsova" userId="95e1a5fc-2b26-4f28-8bab-eb8a42e9fb83" providerId="ADAL" clId="{B9FA33CA-F584-4F39-ACEA-9C4EE89B9A65}" dt="2022-05-22T21:53:39.237" v="8" actId="26606"/>
          <ac:spMkLst>
            <pc:docMk/>
            <pc:sldMk cId="3246222684" sldId="258"/>
            <ac:spMk id="17" creationId="{293067CD-13A7-4384-B15E-5D49AF03BBA4}"/>
          </ac:spMkLst>
        </pc:spChg>
        <pc:spChg chg="add">
          <ac:chgData name="Galina Stebletsova" userId="95e1a5fc-2b26-4f28-8bab-eb8a42e9fb83" providerId="ADAL" clId="{B9FA33CA-F584-4F39-ACEA-9C4EE89B9A65}" dt="2022-05-22T21:54:01.678" v="21" actId="26606"/>
          <ac:spMkLst>
            <pc:docMk/>
            <pc:sldMk cId="3246222684" sldId="258"/>
            <ac:spMk id="18" creationId="{293067CD-13A7-4384-B15E-5D49AF03BBA4}"/>
          </ac:spMkLst>
        </pc:spChg>
        <pc:spChg chg="add del">
          <ac:chgData name="Galina Stebletsova" userId="95e1a5fc-2b26-4f28-8bab-eb8a42e9fb83" providerId="ADAL" clId="{B9FA33CA-F584-4F39-ACEA-9C4EE89B9A65}" dt="2022-05-22T21:53:39.237" v="8" actId="26606"/>
          <ac:spMkLst>
            <pc:docMk/>
            <pc:sldMk cId="3246222684" sldId="258"/>
            <ac:spMk id="19" creationId="{42E9009C-D0E3-46ED-935B-6C1C29650EDC}"/>
          </ac:spMkLst>
        </pc:spChg>
        <pc:spChg chg="add">
          <ac:chgData name="Galina Stebletsova" userId="95e1a5fc-2b26-4f28-8bab-eb8a42e9fb83" providerId="ADAL" clId="{B9FA33CA-F584-4F39-ACEA-9C4EE89B9A65}" dt="2022-05-22T21:54:01.678" v="21" actId="26606"/>
          <ac:spMkLst>
            <pc:docMk/>
            <pc:sldMk cId="3246222684" sldId="258"/>
            <ac:spMk id="20" creationId="{42E9009C-D0E3-46ED-935B-6C1C29650EDC}"/>
          </ac:spMkLst>
        </pc:spChg>
        <pc:picChg chg="add mod">
          <ac:chgData name="Galina Stebletsova" userId="95e1a5fc-2b26-4f28-8bab-eb8a42e9fb83" providerId="ADAL" clId="{B9FA33CA-F584-4F39-ACEA-9C4EE89B9A65}" dt="2022-05-22T21:54:01.678" v="21" actId="26606"/>
          <ac:picMkLst>
            <pc:docMk/>
            <pc:sldMk cId="3246222684" sldId="258"/>
            <ac:picMk id="5" creationId="{7E91B5EE-341B-4066-B1E1-1E8E5673A78C}"/>
          </ac:picMkLst>
        </pc:picChg>
      </pc:sldChg>
      <pc:sldChg chg="addSp delSp modSp new mod setBg">
        <pc:chgData name="Galina Stebletsova" userId="95e1a5fc-2b26-4f28-8bab-eb8a42e9fb83" providerId="ADAL" clId="{B9FA33CA-F584-4F39-ACEA-9C4EE89B9A65}" dt="2022-05-23T02:00:00.347" v="1512" actId="255"/>
        <pc:sldMkLst>
          <pc:docMk/>
          <pc:sldMk cId="3622282551" sldId="259"/>
        </pc:sldMkLst>
        <pc:spChg chg="mod">
          <ac:chgData name="Galina Stebletsova" userId="95e1a5fc-2b26-4f28-8bab-eb8a42e9fb83" providerId="ADAL" clId="{B9FA33CA-F584-4F39-ACEA-9C4EE89B9A65}" dt="2022-05-22T23:35:12.629" v="1305" actId="122"/>
          <ac:spMkLst>
            <pc:docMk/>
            <pc:sldMk cId="3622282551" sldId="259"/>
            <ac:spMk id="2" creationId="{5F3AE58F-A002-4557-B438-9EF6BA42335A}"/>
          </ac:spMkLst>
        </pc:spChg>
        <pc:spChg chg="del mod">
          <ac:chgData name="Galina Stebletsova" userId="95e1a5fc-2b26-4f28-8bab-eb8a42e9fb83" providerId="ADAL" clId="{B9FA33CA-F584-4F39-ACEA-9C4EE89B9A65}" dt="2022-05-22T23:28:55.367" v="508" actId="26606"/>
          <ac:spMkLst>
            <pc:docMk/>
            <pc:sldMk cId="3622282551" sldId="259"/>
            <ac:spMk id="3" creationId="{DFB2558C-2C2B-46D8-ABA4-E143CF2EE6AF}"/>
          </ac:spMkLst>
        </pc:spChg>
        <pc:graphicFrameChg chg="add mod">
          <ac:chgData name="Galina Stebletsova" userId="95e1a5fc-2b26-4f28-8bab-eb8a42e9fb83" providerId="ADAL" clId="{B9FA33CA-F584-4F39-ACEA-9C4EE89B9A65}" dt="2022-05-23T02:00:00.347" v="1512" actId="255"/>
          <ac:graphicFrameMkLst>
            <pc:docMk/>
            <pc:sldMk cId="3622282551" sldId="259"/>
            <ac:graphicFrameMk id="5" creationId="{536C4EFB-F220-D802-0B7B-A352A42C57D6}"/>
          </ac:graphicFrameMkLst>
        </pc:graphicFrameChg>
      </pc:sldChg>
      <pc:sldChg chg="addSp delSp modSp new mod setBg">
        <pc:chgData name="Galina Stebletsova" userId="95e1a5fc-2b26-4f28-8bab-eb8a42e9fb83" providerId="ADAL" clId="{B9FA33CA-F584-4F39-ACEA-9C4EE89B9A65}" dt="2022-05-22T23:36:39.199" v="1438" actId="27636"/>
        <pc:sldMkLst>
          <pc:docMk/>
          <pc:sldMk cId="4023491086" sldId="260"/>
        </pc:sldMkLst>
        <pc:spChg chg="mod">
          <ac:chgData name="Galina Stebletsova" userId="95e1a5fc-2b26-4f28-8bab-eb8a42e9fb83" providerId="ADAL" clId="{B9FA33CA-F584-4F39-ACEA-9C4EE89B9A65}" dt="2022-05-22T23:33:46.725" v="1140" actId="113"/>
          <ac:spMkLst>
            <pc:docMk/>
            <pc:sldMk cId="4023491086" sldId="260"/>
            <ac:spMk id="2" creationId="{A3A0FADB-57AA-4819-B134-A867C25F9F57}"/>
          </ac:spMkLst>
        </pc:spChg>
        <pc:spChg chg="add del mod">
          <ac:chgData name="Galina Stebletsova" userId="95e1a5fc-2b26-4f28-8bab-eb8a42e9fb83" providerId="ADAL" clId="{B9FA33CA-F584-4F39-ACEA-9C4EE89B9A65}" dt="2022-05-22T23:36:39.199" v="1438" actId="27636"/>
          <ac:spMkLst>
            <pc:docMk/>
            <pc:sldMk cId="4023491086" sldId="260"/>
            <ac:spMk id="3" creationId="{B75A440B-2029-4DC2-B8E7-EE17ADA376D0}"/>
          </ac:spMkLst>
        </pc:spChg>
        <pc:graphicFrameChg chg="add del">
          <ac:chgData name="Galina Stebletsova" userId="95e1a5fc-2b26-4f28-8bab-eb8a42e9fb83" providerId="ADAL" clId="{B9FA33CA-F584-4F39-ACEA-9C4EE89B9A65}" dt="2022-05-22T23:33:13.807" v="1130" actId="26606"/>
          <ac:graphicFrameMkLst>
            <pc:docMk/>
            <pc:sldMk cId="4023491086" sldId="260"/>
            <ac:graphicFrameMk id="5" creationId="{E7FDE3AB-A756-ADCB-8C9E-832DB1EC1CC7}"/>
          </ac:graphicFrameMkLst>
        </pc:graphicFrameChg>
      </pc:sldChg>
      <pc:sldChg chg="addSp delSp modSp new mod setBg">
        <pc:chgData name="Galina Stebletsova" userId="95e1a5fc-2b26-4f28-8bab-eb8a42e9fb83" providerId="ADAL" clId="{B9FA33CA-F584-4F39-ACEA-9C4EE89B9A65}" dt="2022-05-22T23:37:12.975" v="1448" actId="207"/>
        <pc:sldMkLst>
          <pc:docMk/>
          <pc:sldMk cId="2557688001" sldId="261"/>
        </pc:sldMkLst>
        <pc:spChg chg="mod ord">
          <ac:chgData name="Galina Stebletsova" userId="95e1a5fc-2b26-4f28-8bab-eb8a42e9fb83" providerId="ADAL" clId="{B9FA33CA-F584-4F39-ACEA-9C4EE89B9A65}" dt="2022-05-22T23:37:12.975" v="1448" actId="207"/>
          <ac:spMkLst>
            <pc:docMk/>
            <pc:sldMk cId="2557688001" sldId="261"/>
            <ac:spMk id="2" creationId="{47BA67A5-1CA4-4009-82A8-7B38868622E3}"/>
          </ac:spMkLst>
        </pc:spChg>
        <pc:spChg chg="del">
          <ac:chgData name="Galina Stebletsova" userId="95e1a5fc-2b26-4f28-8bab-eb8a42e9fb83" providerId="ADAL" clId="{B9FA33CA-F584-4F39-ACEA-9C4EE89B9A65}" dt="2022-05-22T23:37:05.368" v="1446" actId="931"/>
          <ac:spMkLst>
            <pc:docMk/>
            <pc:sldMk cId="2557688001" sldId="261"/>
            <ac:spMk id="3" creationId="{0152A3FC-DA91-47EB-AD48-ED00335B3942}"/>
          </ac:spMkLst>
        </pc:spChg>
        <pc:spChg chg="add">
          <ac:chgData name="Galina Stebletsova" userId="95e1a5fc-2b26-4f28-8bab-eb8a42e9fb83" providerId="ADAL" clId="{B9FA33CA-F584-4F39-ACEA-9C4EE89B9A65}" dt="2022-05-22T23:37:09.768" v="1447" actId="26606"/>
          <ac:spMkLst>
            <pc:docMk/>
            <pc:sldMk cId="2557688001" sldId="261"/>
            <ac:spMk id="10" creationId="{809C0BCD-BEE9-423F-A51C-BCCD8E5EAADA}"/>
          </ac:spMkLst>
        </pc:spChg>
        <pc:spChg chg="add">
          <ac:chgData name="Galina Stebletsova" userId="95e1a5fc-2b26-4f28-8bab-eb8a42e9fb83" providerId="ADAL" clId="{B9FA33CA-F584-4F39-ACEA-9C4EE89B9A65}" dt="2022-05-22T23:37:09.768" v="1447" actId="26606"/>
          <ac:spMkLst>
            <pc:docMk/>
            <pc:sldMk cId="2557688001" sldId="261"/>
            <ac:spMk id="12" creationId="{9998D094-42B2-42BA-AA14-E8FBE073A5D8}"/>
          </ac:spMkLst>
        </pc:spChg>
        <pc:spChg chg="add">
          <ac:chgData name="Galina Stebletsova" userId="95e1a5fc-2b26-4f28-8bab-eb8a42e9fb83" providerId="ADAL" clId="{B9FA33CA-F584-4F39-ACEA-9C4EE89B9A65}" dt="2022-05-22T23:37:09.768" v="1447" actId="26606"/>
          <ac:spMkLst>
            <pc:docMk/>
            <pc:sldMk cId="2557688001" sldId="261"/>
            <ac:spMk id="16" creationId="{F7726A94-1EF0-4D91-B7BF-C033E3D6E51B}"/>
          </ac:spMkLst>
        </pc:spChg>
        <pc:spChg chg="add">
          <ac:chgData name="Galina Stebletsova" userId="95e1a5fc-2b26-4f28-8bab-eb8a42e9fb83" providerId="ADAL" clId="{B9FA33CA-F584-4F39-ACEA-9C4EE89B9A65}" dt="2022-05-22T23:37:09.768" v="1447" actId="26606"/>
          <ac:spMkLst>
            <pc:docMk/>
            <pc:sldMk cId="2557688001" sldId="261"/>
            <ac:spMk id="20" creationId="{24FB4153-1E3E-4AE9-8306-E8C292894B04}"/>
          </ac:spMkLst>
        </pc:spChg>
        <pc:picChg chg="add mod">
          <ac:chgData name="Galina Stebletsova" userId="95e1a5fc-2b26-4f28-8bab-eb8a42e9fb83" providerId="ADAL" clId="{B9FA33CA-F584-4F39-ACEA-9C4EE89B9A65}" dt="2022-05-22T23:37:09.768" v="1447" actId="26606"/>
          <ac:picMkLst>
            <pc:docMk/>
            <pc:sldMk cId="2557688001" sldId="261"/>
            <ac:picMk id="5" creationId="{D1CF1B01-2A9F-4898-B3CD-411E04BF5713}"/>
          </ac:picMkLst>
        </pc:picChg>
        <pc:cxnChg chg="add">
          <ac:chgData name="Galina Stebletsova" userId="95e1a5fc-2b26-4f28-8bab-eb8a42e9fb83" providerId="ADAL" clId="{B9FA33CA-F584-4F39-ACEA-9C4EE89B9A65}" dt="2022-05-22T23:37:09.768" v="1447" actId="26606"/>
          <ac:cxnSpMkLst>
            <pc:docMk/>
            <pc:sldMk cId="2557688001" sldId="261"/>
            <ac:cxnSpMk id="14" creationId="{8465D64B-59F4-4BDC-B833-A17EF1E04697}"/>
          </ac:cxnSpMkLst>
        </pc:cxnChg>
        <pc:cxnChg chg="add">
          <ac:chgData name="Galina Stebletsova" userId="95e1a5fc-2b26-4f28-8bab-eb8a42e9fb83" providerId="ADAL" clId="{B9FA33CA-F584-4F39-ACEA-9C4EE89B9A65}" dt="2022-05-22T23:37:09.768" v="1447" actId="26606"/>
          <ac:cxnSpMkLst>
            <pc:docMk/>
            <pc:sldMk cId="2557688001" sldId="261"/>
            <ac:cxnSpMk id="18" creationId="{98F0650C-11DF-45E6-8EC2-E3B298F0D80A}"/>
          </ac:cxnSpMkLst>
        </pc:cxnChg>
      </pc:sldChg>
      <pc:sldChg chg="addSp modSp new mod setBg">
        <pc:chgData name="Galina Stebletsova" userId="95e1a5fc-2b26-4f28-8bab-eb8a42e9fb83" providerId="ADAL" clId="{B9FA33CA-F584-4F39-ACEA-9C4EE89B9A65}" dt="2022-05-23T02:01:54.536" v="1540" actId="207"/>
        <pc:sldMkLst>
          <pc:docMk/>
          <pc:sldMk cId="3361520743" sldId="262"/>
        </pc:sldMkLst>
        <pc:spChg chg="mod">
          <ac:chgData name="Galina Stebletsova" userId="95e1a5fc-2b26-4f28-8bab-eb8a42e9fb83" providerId="ADAL" clId="{B9FA33CA-F584-4F39-ACEA-9C4EE89B9A65}" dt="2022-05-23T02:01:54.536" v="1540" actId="207"/>
          <ac:spMkLst>
            <pc:docMk/>
            <pc:sldMk cId="3361520743" sldId="262"/>
            <ac:spMk id="2" creationId="{7877826D-825A-43BE-A959-5DC37ED317BF}"/>
          </ac:spMkLst>
        </pc:spChg>
        <pc:spChg chg="mod ord">
          <ac:chgData name="Galina Stebletsova" userId="95e1a5fc-2b26-4f28-8bab-eb8a42e9fb83" providerId="ADAL" clId="{B9FA33CA-F584-4F39-ACEA-9C4EE89B9A65}" dt="2022-05-22T23:38:18.729" v="1474" actId="255"/>
          <ac:spMkLst>
            <pc:docMk/>
            <pc:sldMk cId="3361520743" sldId="262"/>
            <ac:spMk id="3" creationId="{C5004DB8-A5F4-4BB3-8AFC-776A53DDA5F0}"/>
          </ac:spMkLst>
        </pc:spChg>
        <pc:spChg chg="add">
          <ac:chgData name="Galina Stebletsova" userId="95e1a5fc-2b26-4f28-8bab-eb8a42e9fb83" providerId="ADAL" clId="{B9FA33CA-F584-4F39-ACEA-9C4EE89B9A65}" dt="2022-05-22T23:38:11.014" v="1473" actId="26606"/>
          <ac:spMkLst>
            <pc:docMk/>
            <pc:sldMk cId="3361520743" sldId="262"/>
            <ac:spMk id="12" creationId="{CC4AC7C4-D5CE-4603-98D5-CCABE64C18B5}"/>
          </ac:spMkLst>
        </pc:spChg>
        <pc:spChg chg="add">
          <ac:chgData name="Galina Stebletsova" userId="95e1a5fc-2b26-4f28-8bab-eb8a42e9fb83" providerId="ADAL" clId="{B9FA33CA-F584-4F39-ACEA-9C4EE89B9A65}" dt="2022-05-22T23:38:11.014" v="1473" actId="26606"/>
          <ac:spMkLst>
            <pc:docMk/>
            <pc:sldMk cId="3361520743" sldId="262"/>
            <ac:spMk id="14" creationId="{78CF0775-27C9-4D32-A833-64CE4537F8D3}"/>
          </ac:spMkLst>
        </pc:spChg>
        <pc:picChg chg="add mod">
          <ac:chgData name="Galina Stebletsova" userId="95e1a5fc-2b26-4f28-8bab-eb8a42e9fb83" providerId="ADAL" clId="{B9FA33CA-F584-4F39-ACEA-9C4EE89B9A65}" dt="2022-05-22T23:38:11.014" v="1473" actId="26606"/>
          <ac:picMkLst>
            <pc:docMk/>
            <pc:sldMk cId="3361520743" sldId="262"/>
            <ac:picMk id="5" creationId="{66C08D90-5002-4FB5-B668-D736C491B9BC}"/>
          </ac:picMkLst>
        </pc:picChg>
        <pc:picChg chg="add mod">
          <ac:chgData name="Galina Stebletsova" userId="95e1a5fc-2b26-4f28-8bab-eb8a42e9fb83" providerId="ADAL" clId="{B9FA33CA-F584-4F39-ACEA-9C4EE89B9A65}" dt="2022-05-22T23:38:11.014" v="1473" actId="26606"/>
          <ac:picMkLst>
            <pc:docMk/>
            <pc:sldMk cId="3361520743" sldId="262"/>
            <ac:picMk id="7" creationId="{EC9DA9BA-02BA-42E6-B167-78679F54EC21}"/>
          </ac:picMkLst>
        </pc:picChg>
      </pc:sldChg>
      <pc:sldChg chg="addSp modSp new mod setBg">
        <pc:chgData name="Galina Stebletsova" userId="95e1a5fc-2b26-4f28-8bab-eb8a42e9fb83" providerId="ADAL" clId="{B9FA33CA-F584-4F39-ACEA-9C4EE89B9A65}" dt="2022-05-23T01:59:21.928" v="1508" actId="122"/>
        <pc:sldMkLst>
          <pc:docMk/>
          <pc:sldMk cId="2262572975" sldId="263"/>
        </pc:sldMkLst>
        <pc:spChg chg="mod">
          <ac:chgData name="Galina Stebletsova" userId="95e1a5fc-2b26-4f28-8bab-eb8a42e9fb83" providerId="ADAL" clId="{B9FA33CA-F584-4F39-ACEA-9C4EE89B9A65}" dt="2022-05-23T01:59:21.928" v="1508" actId="122"/>
          <ac:spMkLst>
            <pc:docMk/>
            <pc:sldMk cId="2262572975" sldId="263"/>
            <ac:spMk id="2" creationId="{EA89F052-4DCD-4819-8633-F769921FB893}"/>
          </ac:spMkLst>
        </pc:spChg>
        <pc:spChg chg="mod ord">
          <ac:chgData name="Galina Stebletsova" userId="95e1a5fc-2b26-4f28-8bab-eb8a42e9fb83" providerId="ADAL" clId="{B9FA33CA-F584-4F39-ACEA-9C4EE89B9A65}" dt="2022-05-23T01:59:17.551" v="1507" actId="27636"/>
          <ac:spMkLst>
            <pc:docMk/>
            <pc:sldMk cId="2262572975" sldId="263"/>
            <ac:spMk id="3" creationId="{E734A2A1-7C17-4B19-82C6-F600BDD4DB53}"/>
          </ac:spMkLst>
        </pc:spChg>
        <pc:spChg chg="add">
          <ac:chgData name="Galina Stebletsova" userId="95e1a5fc-2b26-4f28-8bab-eb8a42e9fb83" providerId="ADAL" clId="{B9FA33CA-F584-4F39-ACEA-9C4EE89B9A65}" dt="2022-05-23T01:59:07.199" v="1504" actId="26606"/>
          <ac:spMkLst>
            <pc:docMk/>
            <pc:sldMk cId="2262572975" sldId="263"/>
            <ac:spMk id="10" creationId="{E3DC42C2-6B58-404C-B339-2C72808A5BE1}"/>
          </ac:spMkLst>
        </pc:spChg>
        <pc:spChg chg="add">
          <ac:chgData name="Galina Stebletsova" userId="95e1a5fc-2b26-4f28-8bab-eb8a42e9fb83" providerId="ADAL" clId="{B9FA33CA-F584-4F39-ACEA-9C4EE89B9A65}" dt="2022-05-23T01:59:07.199" v="1504" actId="26606"/>
          <ac:spMkLst>
            <pc:docMk/>
            <pc:sldMk cId="2262572975" sldId="263"/>
            <ac:spMk id="12" creationId="{FCF82941-5589-49BF-B6B1-76122B2D0EA6}"/>
          </ac:spMkLst>
        </pc:spChg>
        <pc:picChg chg="add mod">
          <ac:chgData name="Galina Stebletsova" userId="95e1a5fc-2b26-4f28-8bab-eb8a42e9fb83" providerId="ADAL" clId="{B9FA33CA-F584-4F39-ACEA-9C4EE89B9A65}" dt="2022-05-23T01:59:07.199" v="1504" actId="26606"/>
          <ac:picMkLst>
            <pc:docMk/>
            <pc:sldMk cId="2262572975" sldId="263"/>
            <ac:picMk id="5" creationId="{ECD88498-7BDD-4075-ADD3-A40DFB825E5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F3ADDD-D797-4B95-B5D8-0EBEC375A967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3B78A6A-EBDE-4E65-BB7C-3E849E0F5D72}">
      <dgm:prSet/>
      <dgm:spPr/>
      <dgm:t>
        <a:bodyPr/>
        <a:lstStyle/>
        <a:p>
          <a:r>
            <a:rPr lang="en-US"/>
            <a:t>Identify</a:t>
          </a:r>
        </a:p>
      </dgm:t>
    </dgm:pt>
    <dgm:pt modelId="{D98B51E9-1B5B-4808-AB56-1AC7F9812CCE}" type="parTrans" cxnId="{060F74E7-08D4-45F5-9450-F49471B3B5E4}">
      <dgm:prSet/>
      <dgm:spPr/>
      <dgm:t>
        <a:bodyPr/>
        <a:lstStyle/>
        <a:p>
          <a:endParaRPr lang="en-US"/>
        </a:p>
      </dgm:t>
    </dgm:pt>
    <dgm:pt modelId="{D95D72D6-B16F-402E-B9BE-25253F3E8C65}" type="sibTrans" cxnId="{060F74E7-08D4-45F5-9450-F49471B3B5E4}">
      <dgm:prSet/>
      <dgm:spPr/>
      <dgm:t>
        <a:bodyPr/>
        <a:lstStyle/>
        <a:p>
          <a:endParaRPr lang="en-US"/>
        </a:p>
      </dgm:t>
    </dgm:pt>
    <dgm:pt modelId="{934B3F35-CF14-4854-B3B0-777D3CB9CC98}">
      <dgm:prSet custT="1"/>
      <dgm:spPr/>
      <dgm:t>
        <a:bodyPr/>
        <a:lstStyle/>
        <a:p>
          <a:r>
            <a:rPr lang="en-US" sz="1800" dirty="0"/>
            <a:t>In your groups, identify one research article that supports ethical decision-making and children’s rights. </a:t>
          </a:r>
        </a:p>
      </dgm:t>
    </dgm:pt>
    <dgm:pt modelId="{8E4B9B2C-A7FF-4FF7-A183-15C1B128894F}" type="parTrans" cxnId="{32D9C73B-519F-4B51-B7FA-946770F49EAC}">
      <dgm:prSet/>
      <dgm:spPr/>
      <dgm:t>
        <a:bodyPr/>
        <a:lstStyle/>
        <a:p>
          <a:endParaRPr lang="en-US"/>
        </a:p>
      </dgm:t>
    </dgm:pt>
    <dgm:pt modelId="{1EDD963E-C246-4DEE-B45B-BADE259852BF}" type="sibTrans" cxnId="{32D9C73B-519F-4B51-B7FA-946770F49EAC}">
      <dgm:prSet/>
      <dgm:spPr/>
      <dgm:t>
        <a:bodyPr/>
        <a:lstStyle/>
        <a:p>
          <a:endParaRPr lang="en-US"/>
        </a:p>
      </dgm:t>
    </dgm:pt>
    <dgm:pt modelId="{FAF78B9F-9126-435C-8122-D61185359042}">
      <dgm:prSet/>
      <dgm:spPr/>
      <dgm:t>
        <a:bodyPr/>
        <a:lstStyle/>
        <a:p>
          <a:r>
            <a:rPr lang="en-US"/>
            <a:t>Reference</a:t>
          </a:r>
        </a:p>
      </dgm:t>
    </dgm:pt>
    <dgm:pt modelId="{7B703183-7A6B-4751-829F-84F795E45F81}" type="parTrans" cxnId="{730F6AC3-8AC5-42D6-AE2C-6830131DF8AF}">
      <dgm:prSet/>
      <dgm:spPr/>
      <dgm:t>
        <a:bodyPr/>
        <a:lstStyle/>
        <a:p>
          <a:endParaRPr lang="en-US"/>
        </a:p>
      </dgm:t>
    </dgm:pt>
    <dgm:pt modelId="{05AF5462-40E4-4DAE-A261-ECBC4E01AA6C}" type="sibTrans" cxnId="{730F6AC3-8AC5-42D6-AE2C-6830131DF8AF}">
      <dgm:prSet/>
      <dgm:spPr/>
      <dgm:t>
        <a:bodyPr/>
        <a:lstStyle/>
        <a:p>
          <a:endParaRPr lang="en-US"/>
        </a:p>
      </dgm:t>
    </dgm:pt>
    <dgm:pt modelId="{518D1C9A-43ED-4264-9FAE-429BCD36FDE0}">
      <dgm:prSet custT="1"/>
      <dgm:spPr/>
      <dgm:t>
        <a:bodyPr/>
        <a:lstStyle/>
        <a:p>
          <a:r>
            <a:rPr lang="en-US" sz="1800" dirty="0"/>
            <a:t>Reference it in APA 7th format</a:t>
          </a:r>
          <a:r>
            <a:rPr lang="en-US" sz="1500" dirty="0"/>
            <a:t>.</a:t>
          </a:r>
        </a:p>
      </dgm:t>
    </dgm:pt>
    <dgm:pt modelId="{12E9A6A5-0538-458E-B3A9-2F3C8EAFD1D0}" type="parTrans" cxnId="{E5E8B4D1-61E1-41F1-82DF-A043AEAA306E}">
      <dgm:prSet/>
      <dgm:spPr/>
      <dgm:t>
        <a:bodyPr/>
        <a:lstStyle/>
        <a:p>
          <a:endParaRPr lang="en-US"/>
        </a:p>
      </dgm:t>
    </dgm:pt>
    <dgm:pt modelId="{170CD648-D48D-4D01-9F21-43AC6F9866B2}" type="sibTrans" cxnId="{E5E8B4D1-61E1-41F1-82DF-A043AEAA306E}">
      <dgm:prSet/>
      <dgm:spPr/>
      <dgm:t>
        <a:bodyPr/>
        <a:lstStyle/>
        <a:p>
          <a:endParaRPr lang="en-US"/>
        </a:p>
      </dgm:t>
    </dgm:pt>
    <dgm:pt modelId="{72CA0EB9-7789-47D8-ADF9-E30E8750E0B0}">
      <dgm:prSet/>
      <dgm:spPr/>
      <dgm:t>
        <a:bodyPr/>
        <a:lstStyle/>
        <a:p>
          <a:r>
            <a:rPr lang="en-US"/>
            <a:t>Reflect  on</a:t>
          </a:r>
        </a:p>
      </dgm:t>
    </dgm:pt>
    <dgm:pt modelId="{6F86C2A0-4755-4A89-8455-7768C42BBA73}" type="parTrans" cxnId="{F39FEE16-7BD4-4F9E-ADF7-83EEAC763FA2}">
      <dgm:prSet/>
      <dgm:spPr/>
      <dgm:t>
        <a:bodyPr/>
        <a:lstStyle/>
        <a:p>
          <a:endParaRPr lang="en-US"/>
        </a:p>
      </dgm:t>
    </dgm:pt>
    <dgm:pt modelId="{40E95A06-96CC-414C-8822-4B6CCD493DAB}" type="sibTrans" cxnId="{F39FEE16-7BD4-4F9E-ADF7-83EEAC763FA2}">
      <dgm:prSet/>
      <dgm:spPr/>
      <dgm:t>
        <a:bodyPr/>
        <a:lstStyle/>
        <a:p>
          <a:endParaRPr lang="en-US"/>
        </a:p>
      </dgm:t>
    </dgm:pt>
    <dgm:pt modelId="{EDC456D0-0E3D-46E2-BF5D-012AB5C688C1}">
      <dgm:prSet custT="1"/>
      <dgm:spPr/>
      <dgm:t>
        <a:bodyPr/>
        <a:lstStyle/>
        <a:p>
          <a:r>
            <a:rPr lang="en-US" sz="1800" dirty="0"/>
            <a:t>Reflect  on the key points and suggest how these could support the ethical dilemma we have just discussed.</a:t>
          </a:r>
        </a:p>
      </dgm:t>
    </dgm:pt>
    <dgm:pt modelId="{D3650999-4ECB-4833-8F4D-2544CF1CEB97}" type="parTrans" cxnId="{CA7080ED-EBBA-44EF-96D2-C98320E102E9}">
      <dgm:prSet/>
      <dgm:spPr/>
      <dgm:t>
        <a:bodyPr/>
        <a:lstStyle/>
        <a:p>
          <a:endParaRPr lang="en-US"/>
        </a:p>
      </dgm:t>
    </dgm:pt>
    <dgm:pt modelId="{9B808D45-5976-467C-999F-4EC2B7ED7732}" type="sibTrans" cxnId="{CA7080ED-EBBA-44EF-96D2-C98320E102E9}">
      <dgm:prSet/>
      <dgm:spPr/>
      <dgm:t>
        <a:bodyPr/>
        <a:lstStyle/>
        <a:p>
          <a:endParaRPr lang="en-US"/>
        </a:p>
      </dgm:t>
    </dgm:pt>
    <dgm:pt modelId="{E3C2583E-5C81-4FB2-83D7-20B1258CFAAD}">
      <dgm:prSet/>
      <dgm:spPr/>
      <dgm:t>
        <a:bodyPr/>
        <a:lstStyle/>
        <a:p>
          <a:r>
            <a:rPr lang="en-US"/>
            <a:t>Share</a:t>
          </a:r>
        </a:p>
      </dgm:t>
    </dgm:pt>
    <dgm:pt modelId="{003583FF-CE31-4BDB-9F18-C91596D3BBF4}" type="parTrans" cxnId="{07FB800E-42D2-4673-91C1-1B784C2C8D95}">
      <dgm:prSet/>
      <dgm:spPr/>
      <dgm:t>
        <a:bodyPr/>
        <a:lstStyle/>
        <a:p>
          <a:endParaRPr lang="en-US"/>
        </a:p>
      </dgm:t>
    </dgm:pt>
    <dgm:pt modelId="{A5BCC8DD-68E1-4D0F-AA13-57EAF06E00D8}" type="sibTrans" cxnId="{07FB800E-42D2-4673-91C1-1B784C2C8D95}">
      <dgm:prSet/>
      <dgm:spPr/>
      <dgm:t>
        <a:bodyPr/>
        <a:lstStyle/>
        <a:p>
          <a:endParaRPr lang="en-US"/>
        </a:p>
      </dgm:t>
    </dgm:pt>
    <dgm:pt modelId="{E4591ED0-1365-4E8F-9776-DDBB342385D5}">
      <dgm:prSet/>
      <dgm:spPr/>
      <dgm:t>
        <a:bodyPr/>
        <a:lstStyle/>
        <a:p>
          <a:r>
            <a:rPr lang="en-US" dirty="0"/>
            <a:t>Share with class.</a:t>
          </a:r>
        </a:p>
      </dgm:t>
    </dgm:pt>
    <dgm:pt modelId="{FC22F237-D273-4EAB-B0F4-6810B6A4C245}" type="parTrans" cxnId="{B95EC064-4356-4CE9-B953-CA03B5720659}">
      <dgm:prSet/>
      <dgm:spPr/>
      <dgm:t>
        <a:bodyPr/>
        <a:lstStyle/>
        <a:p>
          <a:endParaRPr lang="en-US"/>
        </a:p>
      </dgm:t>
    </dgm:pt>
    <dgm:pt modelId="{9FA34E93-2FCF-43FB-8B56-276E0ADEE17E}" type="sibTrans" cxnId="{B95EC064-4356-4CE9-B953-CA03B5720659}">
      <dgm:prSet/>
      <dgm:spPr/>
      <dgm:t>
        <a:bodyPr/>
        <a:lstStyle/>
        <a:p>
          <a:endParaRPr lang="en-US"/>
        </a:p>
      </dgm:t>
    </dgm:pt>
    <dgm:pt modelId="{6BB2812B-9C0E-4C8E-BF70-C7907836E397}" type="pres">
      <dgm:prSet presAssocID="{DAF3ADDD-D797-4B95-B5D8-0EBEC375A967}" presName="Name0" presStyleCnt="0">
        <dgm:presLayoutVars>
          <dgm:dir/>
          <dgm:animLvl val="lvl"/>
          <dgm:resizeHandles val="exact"/>
        </dgm:presLayoutVars>
      </dgm:prSet>
      <dgm:spPr/>
    </dgm:pt>
    <dgm:pt modelId="{FD611A02-7FA6-40B7-8F39-E6740039E9CE}" type="pres">
      <dgm:prSet presAssocID="{E3C2583E-5C81-4FB2-83D7-20B1258CFAAD}" presName="boxAndChildren" presStyleCnt="0"/>
      <dgm:spPr/>
    </dgm:pt>
    <dgm:pt modelId="{1C019733-1F11-4AEA-A258-836DE6B4EAB1}" type="pres">
      <dgm:prSet presAssocID="{E3C2583E-5C81-4FB2-83D7-20B1258CFAAD}" presName="parentTextBox" presStyleLbl="alignNode1" presStyleIdx="0" presStyleCnt="4"/>
      <dgm:spPr/>
    </dgm:pt>
    <dgm:pt modelId="{595315A7-8299-4729-BE8B-9BF2E2E84265}" type="pres">
      <dgm:prSet presAssocID="{E3C2583E-5C81-4FB2-83D7-20B1258CFAAD}" presName="descendantBox" presStyleLbl="bgAccFollowNode1" presStyleIdx="0" presStyleCnt="4"/>
      <dgm:spPr/>
    </dgm:pt>
    <dgm:pt modelId="{C1638D41-9F23-4695-A3BD-E3F703433EA3}" type="pres">
      <dgm:prSet presAssocID="{40E95A06-96CC-414C-8822-4B6CCD493DAB}" presName="sp" presStyleCnt="0"/>
      <dgm:spPr/>
    </dgm:pt>
    <dgm:pt modelId="{775BEC13-FD98-43E6-9887-4D85467C4FC4}" type="pres">
      <dgm:prSet presAssocID="{72CA0EB9-7789-47D8-ADF9-E30E8750E0B0}" presName="arrowAndChildren" presStyleCnt="0"/>
      <dgm:spPr/>
    </dgm:pt>
    <dgm:pt modelId="{76F20DD4-B4E3-4729-A9BD-03C68585EABF}" type="pres">
      <dgm:prSet presAssocID="{72CA0EB9-7789-47D8-ADF9-E30E8750E0B0}" presName="parentTextArrow" presStyleLbl="node1" presStyleIdx="0" presStyleCnt="0"/>
      <dgm:spPr/>
    </dgm:pt>
    <dgm:pt modelId="{C534F59F-4E46-45C4-8F4F-D33189B47CCD}" type="pres">
      <dgm:prSet presAssocID="{72CA0EB9-7789-47D8-ADF9-E30E8750E0B0}" presName="arrow" presStyleLbl="alignNode1" presStyleIdx="1" presStyleCnt="4"/>
      <dgm:spPr/>
    </dgm:pt>
    <dgm:pt modelId="{41E8CF6B-700F-432F-B1A4-0680A129B0CF}" type="pres">
      <dgm:prSet presAssocID="{72CA0EB9-7789-47D8-ADF9-E30E8750E0B0}" presName="descendantArrow" presStyleLbl="bgAccFollowNode1" presStyleIdx="1" presStyleCnt="4"/>
      <dgm:spPr/>
    </dgm:pt>
    <dgm:pt modelId="{C5BEDBAB-F986-45C7-8F80-F64887F253D3}" type="pres">
      <dgm:prSet presAssocID="{05AF5462-40E4-4DAE-A261-ECBC4E01AA6C}" presName="sp" presStyleCnt="0"/>
      <dgm:spPr/>
    </dgm:pt>
    <dgm:pt modelId="{12FA053F-C7F9-4FB9-AC64-432677896EA2}" type="pres">
      <dgm:prSet presAssocID="{FAF78B9F-9126-435C-8122-D61185359042}" presName="arrowAndChildren" presStyleCnt="0"/>
      <dgm:spPr/>
    </dgm:pt>
    <dgm:pt modelId="{DF8DF559-AACB-4E76-A0E8-D81D0FAE14D8}" type="pres">
      <dgm:prSet presAssocID="{FAF78B9F-9126-435C-8122-D61185359042}" presName="parentTextArrow" presStyleLbl="node1" presStyleIdx="0" presStyleCnt="0"/>
      <dgm:spPr/>
    </dgm:pt>
    <dgm:pt modelId="{F81C6794-A4A0-4599-BCA1-4C79C854F20B}" type="pres">
      <dgm:prSet presAssocID="{FAF78B9F-9126-435C-8122-D61185359042}" presName="arrow" presStyleLbl="alignNode1" presStyleIdx="2" presStyleCnt="4"/>
      <dgm:spPr/>
    </dgm:pt>
    <dgm:pt modelId="{233D717E-A181-452F-9F40-A60082744980}" type="pres">
      <dgm:prSet presAssocID="{FAF78B9F-9126-435C-8122-D61185359042}" presName="descendantArrow" presStyleLbl="bgAccFollowNode1" presStyleIdx="2" presStyleCnt="4"/>
      <dgm:spPr/>
    </dgm:pt>
    <dgm:pt modelId="{6C9E40A0-F1BF-43C3-A416-4C2A95C5840E}" type="pres">
      <dgm:prSet presAssocID="{D95D72D6-B16F-402E-B9BE-25253F3E8C65}" presName="sp" presStyleCnt="0"/>
      <dgm:spPr/>
    </dgm:pt>
    <dgm:pt modelId="{8905B95D-9291-44C8-B882-A91C6A5E7471}" type="pres">
      <dgm:prSet presAssocID="{E3B78A6A-EBDE-4E65-BB7C-3E849E0F5D72}" presName="arrowAndChildren" presStyleCnt="0"/>
      <dgm:spPr/>
    </dgm:pt>
    <dgm:pt modelId="{684C087D-D6A1-413F-9DA4-91F226B1B971}" type="pres">
      <dgm:prSet presAssocID="{E3B78A6A-EBDE-4E65-BB7C-3E849E0F5D72}" presName="parentTextArrow" presStyleLbl="node1" presStyleIdx="0" presStyleCnt="0"/>
      <dgm:spPr/>
    </dgm:pt>
    <dgm:pt modelId="{8AD57853-3A68-4B42-91F4-ECCD157C990A}" type="pres">
      <dgm:prSet presAssocID="{E3B78A6A-EBDE-4E65-BB7C-3E849E0F5D72}" presName="arrow" presStyleLbl="alignNode1" presStyleIdx="3" presStyleCnt="4"/>
      <dgm:spPr/>
    </dgm:pt>
    <dgm:pt modelId="{96D40C49-EAFD-40B9-BC44-6E20B4EEA5B8}" type="pres">
      <dgm:prSet presAssocID="{E3B78A6A-EBDE-4E65-BB7C-3E849E0F5D72}" presName="descendantArrow" presStyleLbl="bgAccFollowNode1" presStyleIdx="3" presStyleCnt="4"/>
      <dgm:spPr/>
    </dgm:pt>
  </dgm:ptLst>
  <dgm:cxnLst>
    <dgm:cxn modelId="{0E859F04-924E-45A8-B32C-1537653C48C1}" type="presOf" srcId="{E4591ED0-1365-4E8F-9776-DDBB342385D5}" destId="{595315A7-8299-4729-BE8B-9BF2E2E84265}" srcOrd="0" destOrd="0" presId="urn:microsoft.com/office/officeart/2016/7/layout/VerticalDownArrowProcess"/>
    <dgm:cxn modelId="{99F4FA0D-3B08-4B3E-A66A-1038EEDD89B4}" type="presOf" srcId="{DAF3ADDD-D797-4B95-B5D8-0EBEC375A967}" destId="{6BB2812B-9C0E-4C8E-BF70-C7907836E397}" srcOrd="0" destOrd="0" presId="urn:microsoft.com/office/officeart/2016/7/layout/VerticalDownArrowProcess"/>
    <dgm:cxn modelId="{07FB800E-42D2-4673-91C1-1B784C2C8D95}" srcId="{DAF3ADDD-D797-4B95-B5D8-0EBEC375A967}" destId="{E3C2583E-5C81-4FB2-83D7-20B1258CFAAD}" srcOrd="3" destOrd="0" parTransId="{003583FF-CE31-4BDB-9F18-C91596D3BBF4}" sibTransId="{A5BCC8DD-68E1-4D0F-AA13-57EAF06E00D8}"/>
    <dgm:cxn modelId="{F39FEE16-7BD4-4F9E-ADF7-83EEAC763FA2}" srcId="{DAF3ADDD-D797-4B95-B5D8-0EBEC375A967}" destId="{72CA0EB9-7789-47D8-ADF9-E30E8750E0B0}" srcOrd="2" destOrd="0" parTransId="{6F86C2A0-4755-4A89-8455-7768C42BBA73}" sibTransId="{40E95A06-96CC-414C-8822-4B6CCD493DAB}"/>
    <dgm:cxn modelId="{B4832827-8B27-47D7-B8EF-05ADB1700318}" type="presOf" srcId="{EDC456D0-0E3D-46E2-BF5D-012AB5C688C1}" destId="{41E8CF6B-700F-432F-B1A4-0680A129B0CF}" srcOrd="0" destOrd="0" presId="urn:microsoft.com/office/officeart/2016/7/layout/VerticalDownArrowProcess"/>
    <dgm:cxn modelId="{F57DB428-9253-4495-88F7-B7225BFC88C4}" type="presOf" srcId="{72CA0EB9-7789-47D8-ADF9-E30E8750E0B0}" destId="{76F20DD4-B4E3-4729-A9BD-03C68585EABF}" srcOrd="0" destOrd="0" presId="urn:microsoft.com/office/officeart/2016/7/layout/VerticalDownArrowProcess"/>
    <dgm:cxn modelId="{5D1FD428-F28C-44D7-9DA3-A9AB76D69822}" type="presOf" srcId="{E3B78A6A-EBDE-4E65-BB7C-3E849E0F5D72}" destId="{8AD57853-3A68-4B42-91F4-ECCD157C990A}" srcOrd="1" destOrd="0" presId="urn:microsoft.com/office/officeart/2016/7/layout/VerticalDownArrowProcess"/>
    <dgm:cxn modelId="{32D9C73B-519F-4B51-B7FA-946770F49EAC}" srcId="{E3B78A6A-EBDE-4E65-BB7C-3E849E0F5D72}" destId="{934B3F35-CF14-4854-B3B0-777D3CB9CC98}" srcOrd="0" destOrd="0" parTransId="{8E4B9B2C-A7FF-4FF7-A183-15C1B128894F}" sibTransId="{1EDD963E-C246-4DEE-B45B-BADE259852BF}"/>
    <dgm:cxn modelId="{CA3A2044-D83F-4D85-A438-74AE4F9E2931}" type="presOf" srcId="{E3C2583E-5C81-4FB2-83D7-20B1258CFAAD}" destId="{1C019733-1F11-4AEA-A258-836DE6B4EAB1}" srcOrd="0" destOrd="0" presId="urn:microsoft.com/office/officeart/2016/7/layout/VerticalDownArrowProcess"/>
    <dgm:cxn modelId="{B95EC064-4356-4CE9-B953-CA03B5720659}" srcId="{E3C2583E-5C81-4FB2-83D7-20B1258CFAAD}" destId="{E4591ED0-1365-4E8F-9776-DDBB342385D5}" srcOrd="0" destOrd="0" parTransId="{FC22F237-D273-4EAB-B0F4-6810B6A4C245}" sibTransId="{9FA34E93-2FCF-43FB-8B56-276E0ADEE17E}"/>
    <dgm:cxn modelId="{17B0B445-BDA1-4322-B941-B8AD7F2E87DA}" type="presOf" srcId="{934B3F35-CF14-4854-B3B0-777D3CB9CC98}" destId="{96D40C49-EAFD-40B9-BC44-6E20B4EEA5B8}" srcOrd="0" destOrd="0" presId="urn:microsoft.com/office/officeart/2016/7/layout/VerticalDownArrowProcess"/>
    <dgm:cxn modelId="{CBA64E72-6A8E-4C4A-8695-8132C111A98A}" type="presOf" srcId="{FAF78B9F-9126-435C-8122-D61185359042}" destId="{F81C6794-A4A0-4599-BCA1-4C79C854F20B}" srcOrd="1" destOrd="0" presId="urn:microsoft.com/office/officeart/2016/7/layout/VerticalDownArrowProcess"/>
    <dgm:cxn modelId="{DC78188B-5C5B-4AFC-B346-FEBCE27ED59D}" type="presOf" srcId="{518D1C9A-43ED-4264-9FAE-429BCD36FDE0}" destId="{233D717E-A181-452F-9F40-A60082744980}" srcOrd="0" destOrd="0" presId="urn:microsoft.com/office/officeart/2016/7/layout/VerticalDownArrowProcess"/>
    <dgm:cxn modelId="{77A26290-AD6D-4C6C-8DA5-47A84A7AF8E6}" type="presOf" srcId="{E3B78A6A-EBDE-4E65-BB7C-3E849E0F5D72}" destId="{684C087D-D6A1-413F-9DA4-91F226B1B971}" srcOrd="0" destOrd="0" presId="urn:microsoft.com/office/officeart/2016/7/layout/VerticalDownArrowProcess"/>
    <dgm:cxn modelId="{50E976A3-E3A5-4D69-A74D-934D058B96D3}" type="presOf" srcId="{FAF78B9F-9126-435C-8122-D61185359042}" destId="{DF8DF559-AACB-4E76-A0E8-D81D0FAE14D8}" srcOrd="0" destOrd="0" presId="urn:microsoft.com/office/officeart/2016/7/layout/VerticalDownArrowProcess"/>
    <dgm:cxn modelId="{730F6AC3-8AC5-42D6-AE2C-6830131DF8AF}" srcId="{DAF3ADDD-D797-4B95-B5D8-0EBEC375A967}" destId="{FAF78B9F-9126-435C-8122-D61185359042}" srcOrd="1" destOrd="0" parTransId="{7B703183-7A6B-4751-829F-84F795E45F81}" sibTransId="{05AF5462-40E4-4DAE-A261-ECBC4E01AA6C}"/>
    <dgm:cxn modelId="{D46EA0C6-AF72-4537-997D-0A00808B3A0F}" type="presOf" srcId="{72CA0EB9-7789-47D8-ADF9-E30E8750E0B0}" destId="{C534F59F-4E46-45C4-8F4F-D33189B47CCD}" srcOrd="1" destOrd="0" presId="urn:microsoft.com/office/officeart/2016/7/layout/VerticalDownArrowProcess"/>
    <dgm:cxn modelId="{E5E8B4D1-61E1-41F1-82DF-A043AEAA306E}" srcId="{FAF78B9F-9126-435C-8122-D61185359042}" destId="{518D1C9A-43ED-4264-9FAE-429BCD36FDE0}" srcOrd="0" destOrd="0" parTransId="{12E9A6A5-0538-458E-B3A9-2F3C8EAFD1D0}" sibTransId="{170CD648-D48D-4D01-9F21-43AC6F9866B2}"/>
    <dgm:cxn modelId="{060F74E7-08D4-45F5-9450-F49471B3B5E4}" srcId="{DAF3ADDD-D797-4B95-B5D8-0EBEC375A967}" destId="{E3B78A6A-EBDE-4E65-BB7C-3E849E0F5D72}" srcOrd="0" destOrd="0" parTransId="{D98B51E9-1B5B-4808-AB56-1AC7F9812CCE}" sibTransId="{D95D72D6-B16F-402E-B9BE-25253F3E8C65}"/>
    <dgm:cxn modelId="{CA7080ED-EBBA-44EF-96D2-C98320E102E9}" srcId="{72CA0EB9-7789-47D8-ADF9-E30E8750E0B0}" destId="{EDC456D0-0E3D-46E2-BF5D-012AB5C688C1}" srcOrd="0" destOrd="0" parTransId="{D3650999-4ECB-4833-8F4D-2544CF1CEB97}" sibTransId="{9B808D45-5976-467C-999F-4EC2B7ED7732}"/>
    <dgm:cxn modelId="{B70C8F80-64E2-41CE-91B1-812EDFAA6FC3}" type="presParOf" srcId="{6BB2812B-9C0E-4C8E-BF70-C7907836E397}" destId="{FD611A02-7FA6-40B7-8F39-E6740039E9CE}" srcOrd="0" destOrd="0" presId="urn:microsoft.com/office/officeart/2016/7/layout/VerticalDownArrowProcess"/>
    <dgm:cxn modelId="{F4C205A6-4AA6-414D-97A2-42A2EA8DE8A9}" type="presParOf" srcId="{FD611A02-7FA6-40B7-8F39-E6740039E9CE}" destId="{1C019733-1F11-4AEA-A258-836DE6B4EAB1}" srcOrd="0" destOrd="0" presId="urn:microsoft.com/office/officeart/2016/7/layout/VerticalDownArrowProcess"/>
    <dgm:cxn modelId="{B14237B3-889B-436E-A8C7-EA16B21E37D4}" type="presParOf" srcId="{FD611A02-7FA6-40B7-8F39-E6740039E9CE}" destId="{595315A7-8299-4729-BE8B-9BF2E2E84265}" srcOrd="1" destOrd="0" presId="urn:microsoft.com/office/officeart/2016/7/layout/VerticalDownArrowProcess"/>
    <dgm:cxn modelId="{286E2E68-7F73-4ABB-8731-F366B23FBDBA}" type="presParOf" srcId="{6BB2812B-9C0E-4C8E-BF70-C7907836E397}" destId="{C1638D41-9F23-4695-A3BD-E3F703433EA3}" srcOrd="1" destOrd="0" presId="urn:microsoft.com/office/officeart/2016/7/layout/VerticalDownArrowProcess"/>
    <dgm:cxn modelId="{031CCDA4-B4F3-46D9-92A8-F021872F13B8}" type="presParOf" srcId="{6BB2812B-9C0E-4C8E-BF70-C7907836E397}" destId="{775BEC13-FD98-43E6-9887-4D85467C4FC4}" srcOrd="2" destOrd="0" presId="urn:microsoft.com/office/officeart/2016/7/layout/VerticalDownArrowProcess"/>
    <dgm:cxn modelId="{4E9F0243-4E6F-4471-8EF6-ADB5C9D5D6D3}" type="presParOf" srcId="{775BEC13-FD98-43E6-9887-4D85467C4FC4}" destId="{76F20DD4-B4E3-4729-A9BD-03C68585EABF}" srcOrd="0" destOrd="0" presId="urn:microsoft.com/office/officeart/2016/7/layout/VerticalDownArrowProcess"/>
    <dgm:cxn modelId="{D31B2B45-431E-41AF-A2FF-E79FDA28F339}" type="presParOf" srcId="{775BEC13-FD98-43E6-9887-4D85467C4FC4}" destId="{C534F59F-4E46-45C4-8F4F-D33189B47CCD}" srcOrd="1" destOrd="0" presId="urn:microsoft.com/office/officeart/2016/7/layout/VerticalDownArrowProcess"/>
    <dgm:cxn modelId="{A5246B00-44A9-40DF-9936-779785C46834}" type="presParOf" srcId="{775BEC13-FD98-43E6-9887-4D85467C4FC4}" destId="{41E8CF6B-700F-432F-B1A4-0680A129B0CF}" srcOrd="2" destOrd="0" presId="urn:microsoft.com/office/officeart/2016/7/layout/VerticalDownArrowProcess"/>
    <dgm:cxn modelId="{A43282C6-036B-4AF5-9582-8D08C220256B}" type="presParOf" srcId="{6BB2812B-9C0E-4C8E-BF70-C7907836E397}" destId="{C5BEDBAB-F986-45C7-8F80-F64887F253D3}" srcOrd="3" destOrd="0" presId="urn:microsoft.com/office/officeart/2016/7/layout/VerticalDownArrowProcess"/>
    <dgm:cxn modelId="{394A3321-FD95-4DD6-98B4-27327C003A49}" type="presParOf" srcId="{6BB2812B-9C0E-4C8E-BF70-C7907836E397}" destId="{12FA053F-C7F9-4FB9-AC64-432677896EA2}" srcOrd="4" destOrd="0" presId="urn:microsoft.com/office/officeart/2016/7/layout/VerticalDownArrowProcess"/>
    <dgm:cxn modelId="{98585E45-3FAD-4515-BD0D-28A37EF438A7}" type="presParOf" srcId="{12FA053F-C7F9-4FB9-AC64-432677896EA2}" destId="{DF8DF559-AACB-4E76-A0E8-D81D0FAE14D8}" srcOrd="0" destOrd="0" presId="urn:microsoft.com/office/officeart/2016/7/layout/VerticalDownArrowProcess"/>
    <dgm:cxn modelId="{3EB2C602-1E85-4C68-B10E-D0264B5F1577}" type="presParOf" srcId="{12FA053F-C7F9-4FB9-AC64-432677896EA2}" destId="{F81C6794-A4A0-4599-BCA1-4C79C854F20B}" srcOrd="1" destOrd="0" presId="urn:microsoft.com/office/officeart/2016/7/layout/VerticalDownArrowProcess"/>
    <dgm:cxn modelId="{06917366-039E-4FE0-B0D0-1F82A1A5EC4C}" type="presParOf" srcId="{12FA053F-C7F9-4FB9-AC64-432677896EA2}" destId="{233D717E-A181-452F-9F40-A60082744980}" srcOrd="2" destOrd="0" presId="urn:microsoft.com/office/officeart/2016/7/layout/VerticalDownArrowProcess"/>
    <dgm:cxn modelId="{F614C38D-AF75-488E-949C-99374DC37EF4}" type="presParOf" srcId="{6BB2812B-9C0E-4C8E-BF70-C7907836E397}" destId="{6C9E40A0-F1BF-43C3-A416-4C2A95C5840E}" srcOrd="5" destOrd="0" presId="urn:microsoft.com/office/officeart/2016/7/layout/VerticalDownArrowProcess"/>
    <dgm:cxn modelId="{BE34A77E-AD73-47B6-82E3-FD36288A8167}" type="presParOf" srcId="{6BB2812B-9C0E-4C8E-BF70-C7907836E397}" destId="{8905B95D-9291-44C8-B882-A91C6A5E7471}" srcOrd="6" destOrd="0" presId="urn:microsoft.com/office/officeart/2016/7/layout/VerticalDownArrowProcess"/>
    <dgm:cxn modelId="{373BFF0C-8C4C-4923-A10D-FE2E88A17683}" type="presParOf" srcId="{8905B95D-9291-44C8-B882-A91C6A5E7471}" destId="{684C087D-D6A1-413F-9DA4-91F226B1B971}" srcOrd="0" destOrd="0" presId="urn:microsoft.com/office/officeart/2016/7/layout/VerticalDownArrowProcess"/>
    <dgm:cxn modelId="{85CB4A9B-2C31-42D1-8487-241A11A727F3}" type="presParOf" srcId="{8905B95D-9291-44C8-B882-A91C6A5E7471}" destId="{8AD57853-3A68-4B42-91F4-ECCD157C990A}" srcOrd="1" destOrd="0" presId="urn:microsoft.com/office/officeart/2016/7/layout/VerticalDownArrowProcess"/>
    <dgm:cxn modelId="{09BB3BAA-8801-489A-8711-D38589E6F267}" type="presParOf" srcId="{8905B95D-9291-44C8-B882-A91C6A5E7471}" destId="{96D40C49-EAFD-40B9-BC44-6E20B4EEA5B8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19733-1F11-4AEA-A258-836DE6B4EAB1}">
      <dsp:nvSpPr>
        <dsp:cNvPr id="0" name=""/>
        <dsp:cNvSpPr/>
      </dsp:nvSpPr>
      <dsp:spPr>
        <a:xfrm>
          <a:off x="0" y="3664635"/>
          <a:ext cx="1612985" cy="80173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716" tIns="170688" rIns="114716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Share</a:t>
          </a:r>
        </a:p>
      </dsp:txBody>
      <dsp:txXfrm>
        <a:off x="0" y="3664635"/>
        <a:ext cx="1612985" cy="801732"/>
      </dsp:txXfrm>
    </dsp:sp>
    <dsp:sp modelId="{595315A7-8299-4729-BE8B-9BF2E2E84265}">
      <dsp:nvSpPr>
        <dsp:cNvPr id="0" name=""/>
        <dsp:cNvSpPr/>
      </dsp:nvSpPr>
      <dsp:spPr>
        <a:xfrm>
          <a:off x="1612985" y="3664635"/>
          <a:ext cx="4838957" cy="80173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7" tIns="254000" rIns="98157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Share with class.</a:t>
          </a:r>
        </a:p>
      </dsp:txBody>
      <dsp:txXfrm>
        <a:off x="1612985" y="3664635"/>
        <a:ext cx="4838957" cy="801732"/>
      </dsp:txXfrm>
    </dsp:sp>
    <dsp:sp modelId="{C534F59F-4E46-45C4-8F4F-D33189B47CCD}">
      <dsp:nvSpPr>
        <dsp:cNvPr id="0" name=""/>
        <dsp:cNvSpPr/>
      </dsp:nvSpPr>
      <dsp:spPr>
        <a:xfrm rot="10800000">
          <a:off x="0" y="2443596"/>
          <a:ext cx="1612985" cy="123306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3625003"/>
            <a:satOff val="-21162"/>
            <a:lumOff val="-1699"/>
            <a:alphaOff val="0"/>
          </a:schemeClr>
        </a:solidFill>
        <a:ln w="19050" cap="flat" cmpd="sng" algn="ctr">
          <a:solidFill>
            <a:schemeClr val="accent5">
              <a:hueOff val="3625003"/>
              <a:satOff val="-21162"/>
              <a:lumOff val="-16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716" tIns="170688" rIns="114716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Reflect  on</a:t>
          </a:r>
        </a:p>
      </dsp:txBody>
      <dsp:txXfrm rot="-10800000">
        <a:off x="0" y="2443596"/>
        <a:ext cx="1612985" cy="801492"/>
      </dsp:txXfrm>
    </dsp:sp>
    <dsp:sp modelId="{41E8CF6B-700F-432F-B1A4-0680A129B0CF}">
      <dsp:nvSpPr>
        <dsp:cNvPr id="0" name=""/>
        <dsp:cNvSpPr/>
      </dsp:nvSpPr>
      <dsp:spPr>
        <a:xfrm>
          <a:off x="1612985" y="2443596"/>
          <a:ext cx="4838957" cy="801492"/>
        </a:xfrm>
        <a:prstGeom prst="rect">
          <a:avLst/>
        </a:prstGeom>
        <a:solidFill>
          <a:schemeClr val="accent5">
            <a:tint val="40000"/>
            <a:alpha val="90000"/>
            <a:hueOff val="3637653"/>
            <a:satOff val="-17280"/>
            <a:lumOff val="-948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3637653"/>
              <a:satOff val="-17280"/>
              <a:lumOff val="-9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7" tIns="228600" rIns="98157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Reflect  on the key points and suggest how these could support the ethical dilemma we have just discussed.</a:t>
          </a:r>
        </a:p>
      </dsp:txBody>
      <dsp:txXfrm>
        <a:off x="1612985" y="2443596"/>
        <a:ext cx="4838957" cy="801492"/>
      </dsp:txXfrm>
    </dsp:sp>
    <dsp:sp modelId="{F81C6794-A4A0-4599-BCA1-4C79C854F20B}">
      <dsp:nvSpPr>
        <dsp:cNvPr id="0" name=""/>
        <dsp:cNvSpPr/>
      </dsp:nvSpPr>
      <dsp:spPr>
        <a:xfrm rot="10800000">
          <a:off x="0" y="1222557"/>
          <a:ext cx="1612985" cy="123306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7250006"/>
            <a:satOff val="-42323"/>
            <a:lumOff val="-3398"/>
            <a:alphaOff val="0"/>
          </a:schemeClr>
        </a:solidFill>
        <a:ln w="19050" cap="flat" cmpd="sng" algn="ctr">
          <a:solidFill>
            <a:schemeClr val="accent5">
              <a:hueOff val="7250006"/>
              <a:satOff val="-42323"/>
              <a:lumOff val="-33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716" tIns="170688" rIns="114716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Reference</a:t>
          </a:r>
        </a:p>
      </dsp:txBody>
      <dsp:txXfrm rot="-10800000">
        <a:off x="0" y="1222557"/>
        <a:ext cx="1612985" cy="801492"/>
      </dsp:txXfrm>
    </dsp:sp>
    <dsp:sp modelId="{233D717E-A181-452F-9F40-A60082744980}">
      <dsp:nvSpPr>
        <dsp:cNvPr id="0" name=""/>
        <dsp:cNvSpPr/>
      </dsp:nvSpPr>
      <dsp:spPr>
        <a:xfrm>
          <a:off x="1612985" y="1222557"/>
          <a:ext cx="4838957" cy="801492"/>
        </a:xfrm>
        <a:prstGeom prst="rect">
          <a:avLst/>
        </a:prstGeom>
        <a:solidFill>
          <a:schemeClr val="accent5">
            <a:tint val="40000"/>
            <a:alpha val="90000"/>
            <a:hueOff val="7275306"/>
            <a:satOff val="-34559"/>
            <a:lumOff val="-1897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7275306"/>
              <a:satOff val="-34559"/>
              <a:lumOff val="-18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7" tIns="228600" rIns="98157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Reference it in APA 7th format</a:t>
          </a:r>
          <a:r>
            <a:rPr lang="en-US" sz="1500" kern="1200" dirty="0"/>
            <a:t>.</a:t>
          </a:r>
        </a:p>
      </dsp:txBody>
      <dsp:txXfrm>
        <a:off x="1612985" y="1222557"/>
        <a:ext cx="4838957" cy="801492"/>
      </dsp:txXfrm>
    </dsp:sp>
    <dsp:sp modelId="{8AD57853-3A68-4B42-91F4-ECCD157C990A}">
      <dsp:nvSpPr>
        <dsp:cNvPr id="0" name=""/>
        <dsp:cNvSpPr/>
      </dsp:nvSpPr>
      <dsp:spPr>
        <a:xfrm rot="10800000">
          <a:off x="0" y="1518"/>
          <a:ext cx="1612985" cy="123306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10875008"/>
            <a:satOff val="-63485"/>
            <a:lumOff val="-5097"/>
            <a:alphaOff val="0"/>
          </a:schemeClr>
        </a:solidFill>
        <a:ln w="19050" cap="flat" cmpd="sng" algn="ctr">
          <a:solidFill>
            <a:schemeClr val="accent5">
              <a:hueOff val="10875008"/>
              <a:satOff val="-63485"/>
              <a:lumOff val="-50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716" tIns="170688" rIns="114716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Identify</a:t>
          </a:r>
        </a:p>
      </dsp:txBody>
      <dsp:txXfrm rot="-10800000">
        <a:off x="0" y="1518"/>
        <a:ext cx="1612985" cy="801492"/>
      </dsp:txXfrm>
    </dsp:sp>
    <dsp:sp modelId="{96D40C49-EAFD-40B9-BC44-6E20B4EEA5B8}">
      <dsp:nvSpPr>
        <dsp:cNvPr id="0" name=""/>
        <dsp:cNvSpPr/>
      </dsp:nvSpPr>
      <dsp:spPr>
        <a:xfrm>
          <a:off x="1612985" y="1518"/>
          <a:ext cx="4838957" cy="801492"/>
        </a:xfrm>
        <a:prstGeom prst="rect">
          <a:avLst/>
        </a:prstGeom>
        <a:solidFill>
          <a:schemeClr val="accent5">
            <a:tint val="40000"/>
            <a:alpha val="90000"/>
            <a:hueOff val="10912959"/>
            <a:satOff val="-51839"/>
            <a:lumOff val="-2845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10912959"/>
              <a:satOff val="-51839"/>
              <a:lumOff val="-28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157" tIns="228600" rIns="98157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 your groups, identify one research article that supports ethical decision-making and children’s rights. </a:t>
          </a:r>
        </a:p>
      </dsp:txBody>
      <dsp:txXfrm>
        <a:off x="1612985" y="1518"/>
        <a:ext cx="4838957" cy="801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640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03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52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739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5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39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1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2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86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9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5/22/2022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57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 paint color on paper background">
            <a:extLst>
              <a:ext uri="{FF2B5EF4-FFF2-40B4-BE49-F238E27FC236}">
                <a16:creationId xmlns:a16="http://schemas.microsoft.com/office/drawing/2014/main" id="{781D98DA-8526-B2C9-6A07-EA9F8B1807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-1" b="1570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71AB2-78B9-4DF8-B578-DED42EB3F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732032"/>
            <a:ext cx="6900839" cy="2736390"/>
          </a:xfrm>
        </p:spPr>
        <p:txBody>
          <a:bodyPr anchor="t">
            <a:normAutofit/>
          </a:bodyPr>
          <a:lstStyle/>
          <a:p>
            <a:r>
              <a:rPr lang="en-NZ" sz="8000" dirty="0">
                <a:solidFill>
                  <a:schemeClr val="accent1">
                    <a:lumMod val="50000"/>
                  </a:schemeClr>
                </a:solidFill>
              </a:rPr>
              <a:t>EDUC6006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49239-6707-4AF1-A317-44BE998F6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6565" y="4201721"/>
            <a:ext cx="4986084" cy="1949813"/>
          </a:xfrm>
        </p:spPr>
        <p:txBody>
          <a:bodyPr anchor="b">
            <a:normAutofit/>
          </a:bodyPr>
          <a:lstStyle/>
          <a:p>
            <a:pPr algn="r"/>
            <a:r>
              <a:rPr lang="en-NZ" b="1" dirty="0">
                <a:solidFill>
                  <a:schemeClr val="accent1">
                    <a:lumMod val="50000"/>
                  </a:schemeClr>
                </a:solidFill>
              </a:rPr>
              <a:t>Session 10 by Galina Stebletsova</a:t>
            </a:r>
          </a:p>
        </p:txBody>
      </p:sp>
    </p:spTree>
    <p:extLst>
      <p:ext uri="{BB962C8B-B14F-4D97-AF65-F5344CB8AC3E}">
        <p14:creationId xmlns:p14="http://schemas.microsoft.com/office/powerpoint/2010/main" val="3644980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DC42C2-6B58-404C-B339-2C72808A5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9F052-4DCD-4819-8633-F769921FB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pPr algn="ctr"/>
            <a:r>
              <a:rPr lang="en-NZ" b="1" dirty="0">
                <a:solidFill>
                  <a:srgbClr val="FFFFFF"/>
                </a:solidFill>
              </a:rPr>
              <a:t>Karakia </a:t>
            </a:r>
            <a:r>
              <a:rPr lang="en-NZ" b="1" dirty="0" err="1">
                <a:solidFill>
                  <a:srgbClr val="FFFFFF"/>
                </a:solidFill>
              </a:rPr>
              <a:t>Timatanga</a:t>
            </a:r>
            <a:endParaRPr lang="en-NZ" b="1" dirty="0">
              <a:solidFill>
                <a:srgbClr val="FFFFFF"/>
              </a:solidFill>
            </a:endParaRPr>
          </a:p>
        </p:txBody>
      </p:sp>
      <p:pic>
        <p:nvPicPr>
          <p:cNvPr id="5" name="Picture 4" descr="Forest at dawn">
            <a:extLst>
              <a:ext uri="{FF2B5EF4-FFF2-40B4-BE49-F238E27FC236}">
                <a16:creationId xmlns:a16="http://schemas.microsoft.com/office/drawing/2014/main" id="{ECD88498-7BDD-4075-ADD3-A40DFB825E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1" r="27142" b="-2"/>
          <a:stretch/>
        </p:blipFill>
        <p:spPr>
          <a:xfrm>
            <a:off x="232861" y="243840"/>
            <a:ext cx="3646837" cy="63779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4A2A1-7C17-4B19-82C6-F600BDD4D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783" y="2057400"/>
            <a:ext cx="6693061" cy="403860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Ma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te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Rangatiratanga</a:t>
            </a:r>
          </a:p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Te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Whakaritenga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Te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Kaitiākitanga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Te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Kōtahitanga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Me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Te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Ngākau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Māhaki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Ka tau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raro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te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whakaaro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kōtahi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Hei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ōranga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mo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tātou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katoa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Haumi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ē! Hui ē! 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Taiki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ē!</a:t>
            </a:r>
          </a:p>
          <a:p>
            <a:endParaRPr lang="en-NZ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F82941-5589-49BF-B6B1-76122B2D0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2572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E8DBDA3-652C-4F87-B53B-7F73AC8F4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187232-3845-418F-A17C-C138F01D9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55058" cy="6858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EF515-AE37-4D1D-BCB2-72C87EFA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09" y="873457"/>
            <a:ext cx="3273042" cy="5222543"/>
          </a:xfrm>
        </p:spPr>
        <p:txBody>
          <a:bodyPr>
            <a:normAutofit/>
          </a:bodyPr>
          <a:lstStyle/>
          <a:p>
            <a:r>
              <a:rPr lang="en-NZ" sz="3600" b="1" dirty="0">
                <a:solidFill>
                  <a:srgbClr val="FFFFFF"/>
                </a:solidFill>
              </a:rPr>
              <a:t>Supporting your ethical dilemma discussion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63CA7ED-B5C7-41C0-BDCD-4C3D4C977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81" y="873457"/>
            <a:ext cx="6020790" cy="5222543"/>
          </a:xfrm>
        </p:spPr>
        <p:txBody>
          <a:bodyPr anchor="ctr">
            <a:normAutofit/>
          </a:bodyPr>
          <a:lstStyle/>
          <a:p>
            <a:r>
              <a:rPr lang="en-NZ" sz="2000" b="1" dirty="0">
                <a:solidFill>
                  <a:schemeClr val="accent2">
                    <a:lumMod val="75000"/>
                  </a:schemeClr>
                </a:solidFill>
              </a:rPr>
              <a:t>…by Our Code Our Standards (Education Council, 2017)</a:t>
            </a:r>
          </a:p>
          <a:p>
            <a:r>
              <a:rPr lang="en-NZ" sz="2000" b="1" dirty="0">
                <a:solidFill>
                  <a:schemeClr val="accent2">
                    <a:lumMod val="75000"/>
                  </a:schemeClr>
                </a:solidFill>
              </a:rPr>
              <a:t>…by </a:t>
            </a:r>
            <a:r>
              <a:rPr lang="en-NZ" sz="2000" b="1" dirty="0" err="1">
                <a:solidFill>
                  <a:schemeClr val="accent2">
                    <a:lumMod val="75000"/>
                  </a:schemeClr>
                </a:solidFill>
              </a:rPr>
              <a:t>Te</a:t>
            </a:r>
            <a:r>
              <a:rPr lang="en-NZ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NZ" sz="2000" b="1" dirty="0" err="1">
                <a:solidFill>
                  <a:schemeClr val="accent2">
                    <a:lumMod val="75000"/>
                  </a:schemeClr>
                </a:solidFill>
              </a:rPr>
              <a:t>Whāriki</a:t>
            </a:r>
            <a:r>
              <a:rPr lang="en-NZ" sz="2000" b="1" dirty="0">
                <a:solidFill>
                  <a:schemeClr val="accent2">
                    <a:lumMod val="75000"/>
                  </a:schemeClr>
                </a:solidFill>
              </a:rPr>
              <a:t> (Ministry of Education, 2017)</a:t>
            </a:r>
          </a:p>
          <a:p>
            <a:r>
              <a:rPr lang="en-NZ" sz="2000" b="1" dirty="0">
                <a:solidFill>
                  <a:schemeClr val="accent2">
                    <a:lumMod val="75000"/>
                  </a:schemeClr>
                </a:solidFill>
              </a:rPr>
              <a:t>…by the UNCROC (United Nations, 1989)</a:t>
            </a:r>
          </a:p>
          <a:p>
            <a:r>
              <a:rPr lang="en-NZ" sz="2000" b="1" dirty="0">
                <a:solidFill>
                  <a:schemeClr val="accent2">
                    <a:lumMod val="75000"/>
                  </a:schemeClr>
                </a:solidFill>
              </a:rPr>
              <a:t>…by </a:t>
            </a:r>
            <a:r>
              <a:rPr lang="en-NZ" sz="2000" b="1" u="sng" dirty="0">
                <a:solidFill>
                  <a:schemeClr val="accent2">
                    <a:lumMod val="75000"/>
                  </a:schemeClr>
                </a:solidFill>
              </a:rPr>
              <a:t>at least two </a:t>
            </a:r>
            <a:r>
              <a:rPr lang="en-NZ" sz="2000" b="1" dirty="0">
                <a:solidFill>
                  <a:schemeClr val="accent2">
                    <a:lumMod val="75000"/>
                  </a:schemeClr>
                </a:solidFill>
              </a:rPr>
              <a:t>academic articles that discuss supporting rights of all </a:t>
            </a:r>
            <a:r>
              <a:rPr lang="en-NZ" sz="2000" b="1" dirty="0" err="1">
                <a:solidFill>
                  <a:schemeClr val="accent2">
                    <a:lumMod val="75000"/>
                  </a:schemeClr>
                </a:solidFill>
              </a:rPr>
              <a:t>tamariki</a:t>
            </a:r>
            <a:endParaRPr lang="en-NZ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NZ" sz="2000" b="1" dirty="0">
                <a:solidFill>
                  <a:schemeClr val="accent2">
                    <a:lumMod val="75000"/>
                  </a:schemeClr>
                </a:solidFill>
              </a:rPr>
              <a:t>What have you identified?</a:t>
            </a:r>
          </a:p>
        </p:txBody>
      </p:sp>
    </p:spTree>
    <p:extLst>
      <p:ext uri="{BB962C8B-B14F-4D97-AF65-F5344CB8AC3E}">
        <p14:creationId xmlns:p14="http://schemas.microsoft.com/office/powerpoint/2010/main" val="860722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6">
            <a:extLst>
              <a:ext uri="{FF2B5EF4-FFF2-40B4-BE49-F238E27FC236}">
                <a16:creationId xmlns:a16="http://schemas.microsoft.com/office/drawing/2014/main" id="{293067CD-13A7-4384-B15E-5D49AF03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C791CE-14F7-4B1D-A960-83A917440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>
            <a:normAutofit/>
          </a:bodyPr>
          <a:lstStyle/>
          <a:p>
            <a:pPr algn="ctr"/>
            <a:r>
              <a:rPr lang="en-NZ" sz="2800" b="1" dirty="0">
                <a:solidFill>
                  <a:schemeClr val="accent2">
                    <a:lumMod val="75000"/>
                  </a:schemeClr>
                </a:solidFill>
              </a:rPr>
              <a:t>Consider the following dilemma and provide relevant links to policy documents and research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03C2D-26F0-48AB-9684-EDF258437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6693061" cy="4038600"/>
          </a:xfrm>
        </p:spPr>
        <p:txBody>
          <a:bodyPr>
            <a:normAutofit/>
          </a:bodyPr>
          <a:lstStyle/>
          <a:p>
            <a:endParaRPr lang="en-NZ" sz="2800" i="1" dirty="0">
              <a:solidFill>
                <a:schemeClr val="bg1"/>
              </a:solidFill>
            </a:endParaRPr>
          </a:p>
          <a:p>
            <a:r>
              <a:rPr lang="en-NZ" sz="2800" i="1" dirty="0">
                <a:solidFill>
                  <a:schemeClr val="accent2">
                    <a:lumMod val="75000"/>
                  </a:schemeClr>
                </a:solidFill>
              </a:rPr>
              <a:t>One of the aspects of your centre’s philosophy is to use real dishes (glass/ceramic) for all age groups and no plastic. One of the parents approaches you with concern over their toddler’s safety in case of broken glass. </a:t>
            </a:r>
          </a:p>
          <a:p>
            <a:pPr marL="45720" indent="0">
              <a:buNone/>
            </a:pP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1B5EE-341B-4066-B1E1-1E8E5673A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14" r="19836" b="-1"/>
          <a:stretch/>
        </p:blipFill>
        <p:spPr>
          <a:xfrm>
            <a:off x="8301386" y="243840"/>
            <a:ext cx="3646837" cy="6377939"/>
          </a:xfrm>
          <a:prstGeom prst="rect">
            <a:avLst/>
          </a:prstGeom>
        </p:spPr>
      </p:pic>
      <p:sp>
        <p:nvSpPr>
          <p:cNvPr id="20" name="Rectangle 18">
            <a:extLst>
              <a:ext uri="{FF2B5EF4-FFF2-40B4-BE49-F238E27FC236}">
                <a16:creationId xmlns:a16="http://schemas.microsoft.com/office/drawing/2014/main" id="{42E9009C-D0E3-46ED-935B-6C1C2965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46222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AE58F-A002-4557-B438-9EF6BA42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609599"/>
            <a:ext cx="3364378" cy="5606143"/>
          </a:xfrm>
        </p:spPr>
        <p:txBody>
          <a:bodyPr>
            <a:normAutofit/>
          </a:bodyPr>
          <a:lstStyle/>
          <a:p>
            <a:pPr algn="ctr"/>
            <a:r>
              <a:rPr lang="en-NZ" sz="4800" b="1" dirty="0"/>
              <a:t>Identifying literature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36C4EFB-F220-D802-0B7B-A352A42C57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4903665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2282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FADB-57AA-4819-B134-A867C25F9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b="1" dirty="0"/>
              <a:t>Exchanging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A440B-2029-4DC2-B8E7-EE17ADA376D0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NZ" b="1" dirty="0">
                <a:solidFill>
                  <a:schemeClr val="accent2">
                    <a:lumMod val="75000"/>
                  </a:schemeClr>
                </a:solidFill>
              </a:rPr>
              <a:t>Let’s organise our class in even number of groups (tables).</a:t>
            </a:r>
          </a:p>
          <a:p>
            <a:pPr marL="45720" indent="0">
              <a:buNone/>
            </a:pPr>
            <a:endParaRPr lang="en-NZ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en-NZ" b="1" u="sng" dirty="0">
                <a:solidFill>
                  <a:schemeClr val="accent2">
                    <a:lumMod val="75000"/>
                  </a:schemeClr>
                </a:solidFill>
              </a:rPr>
              <a:t>Working in two groups:</a:t>
            </a:r>
          </a:p>
          <a:p>
            <a:r>
              <a:rPr lang="en-NZ" b="1" dirty="0">
                <a:solidFill>
                  <a:schemeClr val="accent2">
                    <a:lumMod val="75000"/>
                  </a:schemeClr>
                </a:solidFill>
              </a:rPr>
              <a:t>Exchange ethical dilemmas but do not reveal your solution</a:t>
            </a:r>
          </a:p>
          <a:p>
            <a:r>
              <a:rPr lang="en-NZ" b="1" dirty="0">
                <a:solidFill>
                  <a:schemeClr val="accent2">
                    <a:lumMod val="75000"/>
                  </a:schemeClr>
                </a:solidFill>
              </a:rPr>
              <a:t>Suggest solutions for the dilemma shared by another group</a:t>
            </a:r>
          </a:p>
          <a:p>
            <a:r>
              <a:rPr lang="en-NZ" b="1" dirty="0">
                <a:solidFill>
                  <a:schemeClr val="accent2">
                    <a:lumMod val="75000"/>
                  </a:schemeClr>
                </a:solidFill>
              </a:rPr>
              <a:t>Justify your solution within the relevant literature (</a:t>
            </a:r>
            <a:r>
              <a:rPr lang="en-NZ" b="1" u="sng" dirty="0">
                <a:solidFill>
                  <a:schemeClr val="accent2">
                    <a:lumMod val="75000"/>
                  </a:schemeClr>
                </a:solidFill>
              </a:rPr>
              <a:t>at least 4 sources</a:t>
            </a:r>
            <a:r>
              <a:rPr lang="en-NZ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r>
              <a:rPr lang="en-NZ" b="1" dirty="0">
                <a:solidFill>
                  <a:schemeClr val="accent2">
                    <a:lumMod val="75000"/>
                  </a:schemeClr>
                </a:solidFill>
              </a:rPr>
              <a:t>Ensure your solutions are ethical, socially and culturally just and realistic</a:t>
            </a:r>
          </a:p>
          <a:p>
            <a:r>
              <a:rPr lang="en-NZ" b="1" dirty="0">
                <a:solidFill>
                  <a:schemeClr val="accent2">
                    <a:lumMod val="75000"/>
                  </a:schemeClr>
                </a:solidFill>
              </a:rPr>
              <a:t>Reveal your initial solutions with the other group</a:t>
            </a:r>
          </a:p>
        </p:txBody>
      </p:sp>
    </p:spTree>
    <p:extLst>
      <p:ext uri="{BB962C8B-B14F-4D97-AF65-F5344CB8AC3E}">
        <p14:creationId xmlns:p14="http://schemas.microsoft.com/office/powerpoint/2010/main" val="4023491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7726A94-1EF0-4D91-B7BF-C033E3D6E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Magnifying glass and question mark">
            <a:extLst>
              <a:ext uri="{FF2B5EF4-FFF2-40B4-BE49-F238E27FC236}">
                <a16:creationId xmlns:a16="http://schemas.microsoft.com/office/drawing/2014/main" id="{D1CF1B01-2A9F-4898-B3CD-411E04BF5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F0650C-11DF-45E6-8EC2-E3B298F0D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FB4153-1E3E-4AE9-8306-E8C292894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A67A5-1CA4-4009-82A8-7B3886862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882376"/>
            <a:ext cx="9966960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7200" b="1" cap="all" dirty="0" err="1">
                <a:solidFill>
                  <a:schemeClr val="accent2">
                    <a:lumMod val="75000"/>
                  </a:schemeClr>
                </a:solidFill>
              </a:rPr>
              <a:t>Patai</a:t>
            </a:r>
            <a:r>
              <a:rPr lang="en-US" sz="7200" b="1" cap="all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57688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C4AC7C4-D5CE-4603-98D5-CCABE64C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7826D-825A-43BE-A959-5DC37ED3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pPr algn="ctr"/>
            <a:r>
              <a:rPr lang="en-NZ" b="1" dirty="0">
                <a:solidFill>
                  <a:schemeClr val="accent3">
                    <a:lumMod val="50000"/>
                  </a:schemeClr>
                </a:solidFill>
              </a:rPr>
              <a:t>Karakia </a:t>
            </a:r>
            <a:r>
              <a:rPr lang="en-NZ" b="1" dirty="0" err="1">
                <a:solidFill>
                  <a:schemeClr val="accent3">
                    <a:lumMod val="50000"/>
                  </a:schemeClr>
                </a:solidFill>
              </a:rPr>
              <a:t>Whakamutunga</a:t>
            </a:r>
            <a:endParaRPr lang="en-NZ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4" descr="Grass by the beach">
            <a:extLst>
              <a:ext uri="{FF2B5EF4-FFF2-40B4-BE49-F238E27FC236}">
                <a16:creationId xmlns:a16="http://schemas.microsoft.com/office/drawing/2014/main" id="{66C08D90-5002-4FB5-B668-D736C491B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r="-4" b="-4"/>
          <a:stretch/>
        </p:blipFill>
        <p:spPr>
          <a:xfrm>
            <a:off x="237744" y="243840"/>
            <a:ext cx="3648456" cy="2528857"/>
          </a:xfrm>
          <a:prstGeom prst="rect">
            <a:avLst/>
          </a:prstGeom>
        </p:spPr>
      </p:pic>
      <p:pic>
        <p:nvPicPr>
          <p:cNvPr id="7" name="Picture 6" descr="Bright red leaves">
            <a:extLst>
              <a:ext uri="{FF2B5EF4-FFF2-40B4-BE49-F238E27FC236}">
                <a16:creationId xmlns:a16="http://schemas.microsoft.com/office/drawing/2014/main" id="{EC9DA9BA-02BA-42E6-B167-78679F54EC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r="22899"/>
          <a:stretch/>
        </p:blipFill>
        <p:spPr>
          <a:xfrm>
            <a:off x="232861" y="2772697"/>
            <a:ext cx="3646837" cy="38490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04DB8-A5F4-4BB3-8AFC-776A53DDA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783" y="2057400"/>
            <a:ext cx="6693061" cy="4038600"/>
          </a:xfrm>
        </p:spPr>
        <p:txBody>
          <a:bodyPr>
            <a:normAutofit/>
          </a:bodyPr>
          <a:lstStyle/>
          <a:p>
            <a:pPr marL="0" indent="0"/>
            <a:r>
              <a:rPr lang="en-US" sz="2800" b="1" dirty="0">
                <a:solidFill>
                  <a:srgbClr val="FFFFFF"/>
                </a:solidFill>
              </a:rPr>
              <a:t>Kia tau </a:t>
            </a:r>
            <a:r>
              <a:rPr lang="en-US" sz="2800" b="1" dirty="0" err="1">
                <a:solidFill>
                  <a:srgbClr val="FFFFFF"/>
                </a:solidFill>
              </a:rPr>
              <a:t>tō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rangimārie</a:t>
            </a:r>
            <a:endParaRPr lang="en-US" sz="2800" b="1" dirty="0">
              <a:solidFill>
                <a:srgbClr val="FFFFFF"/>
              </a:solidFill>
            </a:endParaRPr>
          </a:p>
          <a:p>
            <a:pPr marL="0" indent="0"/>
            <a:r>
              <a:rPr lang="en-US" sz="2800" b="1" dirty="0">
                <a:solidFill>
                  <a:srgbClr val="FFFFFF"/>
                </a:solidFill>
              </a:rPr>
              <a:t>Ki </a:t>
            </a:r>
            <a:r>
              <a:rPr lang="en-US" sz="2800" b="1" dirty="0" err="1">
                <a:solidFill>
                  <a:srgbClr val="FFFFFF"/>
                </a:solidFill>
              </a:rPr>
              <a:t>runga</a:t>
            </a:r>
            <a:r>
              <a:rPr lang="en-US" sz="2800" b="1" dirty="0">
                <a:solidFill>
                  <a:srgbClr val="FFFFFF"/>
                </a:solidFill>
              </a:rPr>
              <a:t> I </a:t>
            </a:r>
            <a:r>
              <a:rPr lang="en-US" sz="2800" b="1" dirty="0" err="1">
                <a:solidFill>
                  <a:srgbClr val="FFFFFF"/>
                </a:solidFill>
              </a:rPr>
              <a:t>ngā</a:t>
            </a:r>
            <a:r>
              <a:rPr lang="en-US" sz="2800" b="1" dirty="0">
                <a:solidFill>
                  <a:srgbClr val="FFFFFF"/>
                </a:solidFill>
              </a:rPr>
              <a:t> iwi o </a:t>
            </a:r>
            <a:r>
              <a:rPr lang="en-US" sz="2800" b="1" dirty="0" err="1">
                <a:solidFill>
                  <a:srgbClr val="FFFFFF"/>
                </a:solidFill>
              </a:rPr>
              <a:t>te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ao</a:t>
            </a:r>
            <a:endParaRPr lang="en-US" sz="2800" b="1" dirty="0">
              <a:solidFill>
                <a:srgbClr val="FFFFFF"/>
              </a:solidFill>
            </a:endParaRPr>
          </a:p>
          <a:p>
            <a:pPr marL="0" indent="0"/>
            <a:endParaRPr lang="en-US" sz="2800" b="1" dirty="0">
              <a:solidFill>
                <a:srgbClr val="FFFFFF"/>
              </a:solidFill>
            </a:endParaRPr>
          </a:p>
          <a:p>
            <a:pPr marL="0" indent="0"/>
            <a:r>
              <a:rPr lang="en-US" sz="2800" b="1" dirty="0">
                <a:solidFill>
                  <a:srgbClr val="FFFFFF"/>
                </a:solidFill>
              </a:rPr>
              <a:t>Let your peace reign</a:t>
            </a:r>
          </a:p>
          <a:p>
            <a:pPr marL="0" indent="0"/>
            <a:r>
              <a:rPr lang="en-US" sz="2800" b="1" dirty="0">
                <a:solidFill>
                  <a:srgbClr val="FFFFFF"/>
                </a:solidFill>
              </a:rPr>
              <a:t>On all the people of the world</a:t>
            </a:r>
          </a:p>
          <a:p>
            <a:endParaRPr lang="en-NZ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CF0775-27C9-4D32-A833-64CE4537F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61520743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1580</TotalTime>
  <Words>308</Words>
  <Application>Microsoft Office PowerPoint</Application>
  <PresentationFormat>Widescreen</PresentationFormat>
  <Paragraphs>45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Corbel</vt:lpstr>
      <vt:lpstr>Basis</vt:lpstr>
      <vt:lpstr>EDUC6006</vt:lpstr>
      <vt:lpstr>Karakia Timatanga</vt:lpstr>
      <vt:lpstr>Supporting your ethical dilemma discussion</vt:lpstr>
      <vt:lpstr>Consider the following dilemma and provide relevant links to policy documents and research literature</vt:lpstr>
      <vt:lpstr>Identifying literature</vt:lpstr>
      <vt:lpstr>Exchanging solutions</vt:lpstr>
      <vt:lpstr>Patai?</vt:lpstr>
      <vt:lpstr>Karakia Whakamutunga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EDUC6006</dc:title>
  <dc:creator>Galina Stebletsova</dc:creator>
  <cp:lastModifiedBy>Galina Stebletsova</cp:lastModifiedBy>
  <cp:revision>2</cp:revision>
  <dcterms:created xsi:type="dcterms:W3CDTF">2022-05-21T23:41:49Z</dcterms:created>
  <dcterms:modified xsi:type="dcterms:W3CDTF">2022-05-23T02:02:00Z</dcterms:modified>
</cp:coreProperties>
</file>