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D9-BC13-4EE4-8EEC-D226B318E840}" type="datetimeFigureOut">
              <a:rPr lang="en-NZ" smtClean="0"/>
              <a:t>2/08/2021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4822-B1E8-4D23-9A86-08018C31442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586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D9-BC13-4EE4-8EEC-D226B318E840}" type="datetimeFigureOut">
              <a:rPr lang="en-NZ" smtClean="0"/>
              <a:t>2/08/2021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4822-B1E8-4D23-9A86-08018C31442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9717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D9-BC13-4EE4-8EEC-D226B318E840}" type="datetimeFigureOut">
              <a:rPr lang="en-NZ" smtClean="0"/>
              <a:t>2/08/2021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4822-B1E8-4D23-9A86-08018C31442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5764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D9-BC13-4EE4-8EEC-D226B318E840}" type="datetimeFigureOut">
              <a:rPr lang="en-NZ" smtClean="0"/>
              <a:t>2/08/2021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4822-B1E8-4D23-9A86-08018C31442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037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D9-BC13-4EE4-8EEC-D226B318E840}" type="datetimeFigureOut">
              <a:rPr lang="en-NZ" smtClean="0"/>
              <a:t>2/08/2021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4822-B1E8-4D23-9A86-08018C31442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816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D9-BC13-4EE4-8EEC-D226B318E840}" type="datetimeFigureOut">
              <a:rPr lang="en-NZ" smtClean="0"/>
              <a:t>2/08/2021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4822-B1E8-4D23-9A86-08018C31442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012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D9-BC13-4EE4-8EEC-D226B318E840}" type="datetimeFigureOut">
              <a:rPr lang="en-NZ" smtClean="0"/>
              <a:t>2/08/2021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4822-B1E8-4D23-9A86-08018C31442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082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D9-BC13-4EE4-8EEC-D226B318E840}" type="datetimeFigureOut">
              <a:rPr lang="en-NZ" smtClean="0"/>
              <a:t>2/08/2021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4822-B1E8-4D23-9A86-08018C31442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97138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D9-BC13-4EE4-8EEC-D226B318E840}" type="datetimeFigureOut">
              <a:rPr lang="en-NZ" smtClean="0"/>
              <a:t>2/08/2021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4822-B1E8-4D23-9A86-08018C31442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0591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D9-BC13-4EE4-8EEC-D226B318E840}" type="datetimeFigureOut">
              <a:rPr lang="en-NZ" smtClean="0"/>
              <a:t>2/08/2021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4822-B1E8-4D23-9A86-08018C31442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7662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529D9-BC13-4EE4-8EEC-D226B318E840}" type="datetimeFigureOut">
              <a:rPr lang="en-NZ" smtClean="0"/>
              <a:t>2/08/2021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34822-B1E8-4D23-9A86-08018C31442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16022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529D9-BC13-4EE4-8EEC-D226B318E840}" type="datetimeFigureOut">
              <a:rPr lang="en-NZ" smtClean="0"/>
              <a:t>2/08/2021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34822-B1E8-4D23-9A86-08018C31442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7723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altLang="en-US" dirty="0"/>
              <a:t>Updating for price level change - example</a:t>
            </a:r>
          </a:p>
        </p:txBody>
      </p:sp>
      <p:sp>
        <p:nvSpPr>
          <p:cNvPr id="13315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altLang="en-US" dirty="0"/>
              <a:t>Calculate % change in building prices from January 2015 to August 2021: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NZ" altLang="en-US"/>
              <a:t>1Qtr 2015=1474</a:t>
            </a:r>
            <a:r>
              <a:rPr lang="en-NZ" altLang="en-US" dirty="0"/>
              <a:t>; 3 </a:t>
            </a:r>
            <a:r>
              <a:rPr lang="en-NZ" altLang="en-US" dirty="0" err="1"/>
              <a:t>Qtr</a:t>
            </a:r>
            <a:r>
              <a:rPr lang="en-NZ" altLang="en-US" dirty="0"/>
              <a:t> 2021 =1910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NZ" altLang="en-US" u="sng" dirty="0"/>
              <a:t>(Forecast Index – Historical Index)</a:t>
            </a:r>
            <a:r>
              <a:rPr lang="en-NZ" altLang="en-US" dirty="0"/>
              <a:t> x 100</a:t>
            </a:r>
          </a:p>
          <a:p>
            <a:pPr marL="0" indent="0">
              <a:buNone/>
            </a:pPr>
            <a:r>
              <a:rPr lang="en-NZ" altLang="en-US" dirty="0"/>
              <a:t>             Historical Index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NZ" altLang="en-US" dirty="0"/>
              <a:t>(1910-1474)/1474 x 100= +29.58%, so prices increase by 29.58% over the period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F03264E-2DF9-458F-9CAF-233146993E78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GB" altLang="en-US" sz="1400"/>
          </a:p>
        </p:txBody>
      </p:sp>
    </p:spTree>
    <p:extLst>
      <p:ext uri="{BB962C8B-B14F-4D97-AF65-F5344CB8AC3E}">
        <p14:creationId xmlns:p14="http://schemas.microsoft.com/office/powerpoint/2010/main" val="1163318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60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Updating for price level change - example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Updating for price level change - example</dc:title>
  <dc:creator>Anna Kimaro</dc:creator>
  <cp:lastModifiedBy>Anna Kimaro</cp:lastModifiedBy>
  <cp:revision>7</cp:revision>
  <dcterms:created xsi:type="dcterms:W3CDTF">2018-07-29T23:27:56Z</dcterms:created>
  <dcterms:modified xsi:type="dcterms:W3CDTF">2021-08-02T00:10:37Z</dcterms:modified>
</cp:coreProperties>
</file>