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9" r:id="rId3"/>
    <p:sldId id="284" r:id="rId4"/>
    <p:sldId id="281" r:id="rId5"/>
    <p:sldId id="412" r:id="rId6"/>
    <p:sldId id="409" r:id="rId7"/>
    <p:sldId id="280" r:id="rId8"/>
    <p:sldId id="410" r:id="rId9"/>
    <p:sldId id="411" r:id="rId10"/>
    <p:sldId id="282" r:id="rId11"/>
    <p:sldId id="4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3/3/2020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3/3/2020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PASS session: </a:t>
            </a:r>
            <a:br>
              <a:rPr lang="en-US" dirty="0"/>
            </a:br>
            <a:r>
              <a:rPr lang="en-US" dirty="0"/>
              <a:t>NSCI 5730 </a:t>
            </a:r>
            <a:br>
              <a:rPr lang="en-US" dirty="0"/>
            </a:br>
            <a:r>
              <a:rPr lang="en-US" dirty="0"/>
              <a:t>Earth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Forces | 28 March 2019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DB585A-8FB1-437B-8B4C-6ECACC44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33" y="464686"/>
            <a:ext cx="9808023" cy="551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893" y="318052"/>
            <a:ext cx="4640088" cy="1058372"/>
          </a:xfrm>
        </p:spPr>
        <p:txBody>
          <a:bodyPr/>
          <a:lstStyle/>
          <a:p>
            <a:r>
              <a:rPr lang="en-US" dirty="0"/>
              <a:t>Next week: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1495694"/>
            <a:ext cx="4846320" cy="41994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Atmosphere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Greenhouse gasses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be one pass class you definitely don’t want to miss! </a:t>
            </a:r>
          </a:p>
        </p:txBody>
      </p:sp>
    </p:spTree>
    <p:extLst>
      <p:ext uri="{BB962C8B-B14F-4D97-AF65-F5344CB8AC3E}">
        <p14:creationId xmlns:p14="http://schemas.microsoft.com/office/powerpoint/2010/main" val="40077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4882" y="-22205"/>
            <a:ext cx="6949440" cy="209757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were covering today: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1777" y="2266123"/>
            <a:ext cx="6949440" cy="35652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Convection currents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Forces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Units of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Atmosphere layers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5831780" cy="817217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51168" y="3204238"/>
            <a:ext cx="6949440" cy="449523"/>
          </a:xfrm>
        </p:spPr>
        <p:txBody>
          <a:bodyPr/>
          <a:lstStyle/>
          <a:p>
            <a:r>
              <a:rPr lang="en-US" dirty="0"/>
              <a:t>I need 8 brave volunteers….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67A87-D021-498B-A682-6BBCD3F96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99" y="2161207"/>
            <a:ext cx="3708124" cy="37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B9673-AC7F-4F1F-84E4-F0E5EAAE106D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3" descr="atmosphere1">
            <a:extLst>
              <a:ext uri="{FF2B5EF4-FFF2-40B4-BE49-F238E27FC236}">
                <a16:creationId xmlns:a16="http://schemas.microsoft.com/office/drawing/2014/main" id="{C4784979-AE08-47A8-A123-CBEE989F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236054"/>
            <a:ext cx="9591260" cy="6268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777" y="2176670"/>
            <a:ext cx="7041382" cy="1083784"/>
          </a:xfrm>
        </p:spPr>
        <p:txBody>
          <a:bodyPr/>
          <a:lstStyle/>
          <a:p>
            <a:r>
              <a:rPr lang="en-US" dirty="0"/>
              <a:t>Flash card time…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1777" y="3429001"/>
            <a:ext cx="6949440" cy="2402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Individually or in pairs fill out the flash 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use lots of different colors to help you remember!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Cut the cards out and have a go at putting them in the right order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316ED-A798-471C-8284-FD2DFECF0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1" y="633989"/>
            <a:ext cx="4618532" cy="2586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E5F911-AC1D-47E4-8C46-427E4516B9A0}"/>
              </a:ext>
            </a:extLst>
          </p:cNvPr>
          <p:cNvSpPr txBox="1"/>
          <p:nvPr/>
        </p:nvSpPr>
        <p:spPr>
          <a:xfrm>
            <a:off x="477078" y="387626"/>
            <a:ext cx="5516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Atmosphere!</a:t>
            </a:r>
          </a:p>
        </p:txBody>
      </p:sp>
    </p:spTree>
    <p:extLst>
      <p:ext uri="{BB962C8B-B14F-4D97-AF65-F5344CB8AC3E}">
        <p14:creationId xmlns:p14="http://schemas.microsoft.com/office/powerpoint/2010/main" val="10088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-fl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596" y="500042"/>
            <a:ext cx="4428298" cy="4038608"/>
          </a:xfrm>
          <a:prstGeom prst="rect">
            <a:avLst/>
          </a:prstGeom>
        </p:spPr>
      </p:pic>
      <p:pic>
        <p:nvPicPr>
          <p:cNvPr id="5" name="Picture 4" descr="Blue-shark-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4" y="3805489"/>
            <a:ext cx="4286260" cy="28503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>
            <a:off x="5275257" y="1177909"/>
            <a:ext cx="92790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3560348" y="3035694"/>
            <a:ext cx="78581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38744" y="235743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096396" y="5072074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9275785" y="4035429"/>
            <a:ext cx="92790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8025223" y="6143247"/>
            <a:ext cx="42862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953520" y="55007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thrust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67240" y="6429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gravity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95670" y="357187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lift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52794" y="78579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thrust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1884" y="628652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lift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10644" y="328612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gravity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9008" y="1000109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Biomechanics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2381224" y="114298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5962648" y="5940442"/>
            <a:ext cx="572298" cy="212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10116" y="250030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drag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81686" y="564357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drag</a:t>
            </a:r>
          </a:p>
        </p:txBody>
      </p:sp>
    </p:spTree>
    <p:extLst>
      <p:ext uri="{BB962C8B-B14F-4D97-AF65-F5344CB8AC3E}">
        <p14:creationId xmlns:p14="http://schemas.microsoft.com/office/powerpoint/2010/main" val="4584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091FE-C2E2-40FC-8551-9EF574784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14" y="1340447"/>
            <a:ext cx="6775798" cy="3600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90F31-633C-4FC0-B543-066E9EE3C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3" y="1459653"/>
            <a:ext cx="4390516" cy="4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90F31-633C-4FC0-B543-066E9EE3C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3" y="1459653"/>
            <a:ext cx="4390516" cy="405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BE6669-D125-4E14-AFBE-58A39C01C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38" y="1459653"/>
            <a:ext cx="5619890" cy="35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90F31-633C-4FC0-B543-066E9EE3C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3" y="1459653"/>
            <a:ext cx="4390516" cy="405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0CAFA3-AB74-46DA-9A1F-6E82F9373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23" y="867870"/>
            <a:ext cx="6172517" cy="44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152</Words>
  <Application>Microsoft Office PowerPoint</Application>
  <PresentationFormat>Widescreen</PresentationFormat>
  <Paragraphs>51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Agency FB</vt:lpstr>
      <vt:lpstr>Arial</vt:lpstr>
      <vt:lpstr>Corbel</vt:lpstr>
      <vt:lpstr>Ecology 16x9</vt:lpstr>
      <vt:lpstr>PASS session:  NSCI 5730  Earth processes</vt:lpstr>
      <vt:lpstr>What were covering today:</vt:lpstr>
      <vt:lpstr>Activity!</vt:lpstr>
      <vt:lpstr>PowerPoint Presentation</vt:lpstr>
      <vt:lpstr>Flash card time…</vt:lpstr>
      <vt:lpstr>PowerPoint Presentation</vt:lpstr>
      <vt:lpstr>Add a Slide Title - 3</vt:lpstr>
      <vt:lpstr>Add a Slide Title - 3</vt:lpstr>
      <vt:lpstr>Add a Slide Title - 3</vt:lpstr>
      <vt:lpstr>Add a Slide Title - 4</vt:lpstr>
      <vt:lpstr>Next week: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 session:  NSCI 5730  Earth processes</dc:title>
  <dc:creator>nicholas SD</dc:creator>
  <cp:lastModifiedBy>Margi Grey</cp:lastModifiedBy>
  <cp:revision>4</cp:revision>
  <dcterms:created xsi:type="dcterms:W3CDTF">2019-03-26T22:20:05Z</dcterms:created>
  <dcterms:modified xsi:type="dcterms:W3CDTF">2020-03-03T02:26:50Z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