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8" r:id="rId2"/>
    <p:sldId id="269" r:id="rId3"/>
    <p:sldId id="284" r:id="rId4"/>
    <p:sldId id="281" r:id="rId5"/>
    <p:sldId id="412" r:id="rId6"/>
    <p:sldId id="409" r:id="rId7"/>
    <p:sldId id="280" r:id="rId8"/>
    <p:sldId id="410" r:id="rId9"/>
    <p:sldId id="411" r:id="rId10"/>
    <p:sldId id="282" r:id="rId11"/>
    <p:sldId id="41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294" autoAdjust="0"/>
  </p:normalViewPr>
  <p:slideViewPr>
    <p:cSldViewPr snapToGrid="0">
      <p:cViewPr varScale="1">
        <p:scale>
          <a:sx n="63" d="100"/>
          <a:sy n="63" d="100"/>
        </p:scale>
        <p:origin x="804" y="6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2808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E08F2E-5F06-4CE2-A139-452A1382A6F0}" type="datetimeFigureOut">
              <a:rPr lang="en-US"/>
              <a:t>3/3/2020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8588A-5C4E-401A-AECC-B6F63A9DE96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9979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C5DC6-1594-414D-9341-ABA08739246C}" type="datetimeFigureOut">
              <a:rPr lang="en-US"/>
              <a:t>3/3/2020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542409-6A04-4DC6-AC3A-D3758287A8F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1150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82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27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600200" y="0"/>
            <a:ext cx="5029200" cy="5943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777" y="3019706"/>
            <a:ext cx="4846320" cy="23876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777" y="5381894"/>
            <a:ext cx="4846320" cy="44805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8" name="Picture 7" descr="Puffy white clouds in deep blue sky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7400"/>
            <a:ext cx="1490472" cy="3886200"/>
          </a:xfrm>
          <a:prstGeom prst="rect">
            <a:avLst/>
          </a:prstGeom>
        </p:spPr>
      </p:pic>
      <p:pic>
        <p:nvPicPr>
          <p:cNvPr id="10" name="Picture 9" descr="Closeup of plant shoot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9128" y="2057400"/>
            <a:ext cx="2060767" cy="3886200"/>
          </a:xfrm>
          <a:prstGeom prst="rect">
            <a:avLst/>
          </a:prstGeom>
        </p:spPr>
      </p:pic>
      <p:pic>
        <p:nvPicPr>
          <p:cNvPr id="11" name="Picture 10" descr="Waves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7400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3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55A74-0919-413E-865C-E0E8D1722ED7}" type="datetime1">
              <a:rPr lang="en-US" smtClean="0"/>
              <a:pPr/>
              <a:t>3/3/2020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72070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90500"/>
            <a:ext cx="2057400" cy="59864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90500"/>
            <a:ext cx="7734300" cy="598646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FE46A-5893-4F80-829A-F37AF8AAC03B}" type="datetime1">
              <a:rPr lang="en-US" smtClean="0"/>
              <a:pPr/>
              <a:t>3/3/2020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102101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3/3/2020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340511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777" y="2263913"/>
            <a:ext cx="6949440" cy="3143393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777" y="5381893"/>
            <a:ext cx="6949440" cy="44952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1" name="Picture 10" descr="Closeup of green plants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9146"/>
            <a:ext cx="1490472" cy="3886200"/>
          </a:xfrm>
          <a:prstGeom prst="rect">
            <a:avLst/>
          </a:prstGeom>
        </p:spPr>
      </p:pic>
      <p:pic>
        <p:nvPicPr>
          <p:cNvPr id="9" name="Picture 8" descr="Waves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9146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9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56281"/>
            <a:ext cx="4609775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66BA0-BF77-43AC-894A-20AD8220B887}" type="datetime1">
              <a:rPr lang="en-US" smtClean="0"/>
              <a:pPr/>
              <a:t>3/3/2020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278168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09699" y="2434147"/>
            <a:ext cx="4608576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554480"/>
            <a:ext cx="4610100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434147"/>
            <a:ext cx="4610100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81B4D-F060-418E-A958-B2BDC1A258F8}" type="datetime1">
              <a:rPr lang="en-US" smtClean="0"/>
              <a:pPr/>
              <a:t>3/3/2020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282718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AC23-C97B-41FB-9B89-C7FE0FB631CA}" type="datetime1">
              <a:rPr lang="en-US" smtClean="0"/>
              <a:pPr/>
              <a:t>3/3/2020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246587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B9673-AC7F-4F1F-84E4-F0E5EAAE106D}" type="datetime1">
              <a:rPr lang="en-US" smtClean="0"/>
              <a:pPr/>
              <a:t>3/3/2020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110739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4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699" y="915923"/>
            <a:ext cx="5216979" cy="506577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4" y="3502152"/>
            <a:ext cx="4155622" cy="2479548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A3310-D664-4933-9402-AB5DB0887727}" type="datetime1">
              <a:rPr lang="en-US" smtClean="0"/>
              <a:pPr/>
              <a:t>3/3/2020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302354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5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</p:spPr>
        <p:txBody>
          <a:bodyPr tIns="1371600">
            <a:normAutofit/>
          </a:bodyPr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5" y="3502152"/>
            <a:ext cx="4155622" cy="2479547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47A63-5E3D-469C-A0D1-119323F4F95E}" type="datetime1">
              <a:rPr lang="en-US" smtClean="0"/>
              <a:pPr/>
              <a:t>3/3/2020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21642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6629400"/>
            <a:ext cx="1499616" cy="228600"/>
          </a:xfrm>
          <a:prstGeom prst="rect">
            <a:avLst/>
          </a:prstGeom>
          <a:gradFill>
            <a:gsLst>
              <a:gs pos="0">
                <a:schemeClr val="accent1">
                  <a:lumMod val="15000"/>
                  <a:lumOff val="85000"/>
                </a:schemeClr>
              </a:gs>
              <a:gs pos="100000">
                <a:schemeClr val="accent1">
                  <a:lumMod val="15000"/>
                  <a:lumOff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1609344" y="6629400"/>
            <a:ext cx="10582656" cy="228600"/>
          </a:xfrm>
          <a:prstGeom prst="rect">
            <a:avLst/>
          </a:prstGeom>
          <a:gradFill>
            <a:gsLst>
              <a:gs pos="0">
                <a:schemeClr val="accent1">
                  <a:lumMod val="35000"/>
                  <a:lumOff val="65000"/>
                </a:schemeClr>
              </a:gs>
              <a:gs pos="100000">
                <a:schemeClr val="accent1">
                  <a:lumMod val="35000"/>
                  <a:lumOff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0027" y="1566001"/>
            <a:ext cx="9371948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</a:t>
            </a:r>
            <a:r>
              <a:rPr dirty="0"/>
              <a:t>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4104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3403" y="6629400"/>
            <a:ext cx="100066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E56E745-E731-42F7-BC46-83DD513FC98F}" type="datetime1">
              <a:rPr lang="en-US" smtClean="0"/>
              <a:pPr/>
              <a:t>3/3/2020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37716" y="6629400"/>
            <a:ext cx="91442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04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10312" indent="-210312" algn="l" defTabSz="91440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38912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76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05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338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624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5910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19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PASS session: </a:t>
            </a:r>
            <a:br>
              <a:rPr lang="en-US" dirty="0"/>
            </a:br>
            <a:r>
              <a:rPr lang="en-US" dirty="0"/>
              <a:t>NSCI 5730 </a:t>
            </a:r>
            <a:br>
              <a:rPr lang="en-US" dirty="0"/>
            </a:br>
            <a:r>
              <a:rPr lang="en-US" dirty="0"/>
              <a:t>Earth processes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Forces | 28 March 2019</a:t>
            </a:r>
          </a:p>
        </p:txBody>
      </p:sp>
    </p:spTree>
    <p:extLst>
      <p:ext uri="{BB962C8B-B14F-4D97-AF65-F5344CB8AC3E}">
        <p14:creationId xmlns:p14="http://schemas.microsoft.com/office/powerpoint/2010/main" val="426154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a Slide Title - 4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10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A3310-D664-4933-9402-AB5DB0887727}" type="datetime1">
              <a:rPr lang="en-US" smtClean="0"/>
              <a:pPr/>
              <a:t>3/3/2020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DB585A-8FB1-437B-8B4C-6ECACC4467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733" y="464686"/>
            <a:ext cx="9808023" cy="5517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19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893" y="318052"/>
            <a:ext cx="4640088" cy="1058372"/>
          </a:xfrm>
        </p:spPr>
        <p:txBody>
          <a:bodyPr/>
          <a:lstStyle/>
          <a:p>
            <a:r>
              <a:rPr lang="en-US" dirty="0"/>
              <a:t>Next week: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777" y="1495694"/>
            <a:ext cx="4846320" cy="419942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Atmosphere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Ozone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Greenhouse gasses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Weather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This will be one pass class you definitely don’t want to miss! </a:t>
            </a:r>
          </a:p>
        </p:txBody>
      </p:sp>
    </p:spTree>
    <p:extLst>
      <p:ext uri="{BB962C8B-B14F-4D97-AF65-F5344CB8AC3E}">
        <p14:creationId xmlns:p14="http://schemas.microsoft.com/office/powerpoint/2010/main" val="4007784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44882" y="-22205"/>
            <a:ext cx="6949440" cy="2097576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What were covering today: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751777" y="2266123"/>
            <a:ext cx="6949440" cy="356529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000" dirty="0"/>
              <a:t>Convection currents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000" dirty="0"/>
              <a:t>Forces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000" dirty="0"/>
              <a:t>Units of measurement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4000" dirty="0"/>
              <a:t>Atmosphere layers</a:t>
            </a:r>
          </a:p>
        </p:txBody>
      </p:sp>
    </p:spTree>
    <p:extLst>
      <p:ext uri="{BB962C8B-B14F-4D97-AF65-F5344CB8AC3E}">
        <p14:creationId xmlns:p14="http://schemas.microsoft.com/office/powerpoint/2010/main" val="3752628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51777" y="2263913"/>
            <a:ext cx="5831780" cy="817217"/>
          </a:xfrm>
        </p:spPr>
        <p:txBody>
          <a:bodyPr>
            <a:normAutofit fontScale="90000"/>
          </a:bodyPr>
          <a:lstStyle/>
          <a:p>
            <a:r>
              <a:rPr lang="en-US" dirty="0"/>
              <a:t>Activity!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851168" y="3204238"/>
            <a:ext cx="6949440" cy="449523"/>
          </a:xfrm>
        </p:spPr>
        <p:txBody>
          <a:bodyPr/>
          <a:lstStyle/>
          <a:p>
            <a:r>
              <a:rPr lang="en-US" dirty="0"/>
              <a:t>I need 8 brave volunteers….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B67A87-D021-498B-A682-6BBCD3F964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099" y="2161207"/>
            <a:ext cx="3708124" cy="370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127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D8D479-8942-46E8-A226-A4E01F7A105C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8BAA00">
                    <a:lumMod val="50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8BAA00">
                  <a:lumMod val="50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1B9673-AC7F-4F1F-84E4-F0E5EAAE106D}" type="datetime1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8BAA00">
                    <a:lumMod val="50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3/3/2020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8BAA00">
                  <a:lumMod val="50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8BAA00">
                    <a:lumMod val="50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Add a footer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8BAA00">
                  <a:lumMod val="50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5" name="Picture 3" descr="atmosphere1">
            <a:extLst>
              <a:ext uri="{FF2B5EF4-FFF2-40B4-BE49-F238E27FC236}">
                <a16:creationId xmlns:a16="http://schemas.microsoft.com/office/drawing/2014/main" id="{C4784979-AE08-47A8-A123-CBEE989FC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670" y="236054"/>
            <a:ext cx="9591260" cy="62689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884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51777" y="2176670"/>
            <a:ext cx="7041382" cy="1083784"/>
          </a:xfrm>
        </p:spPr>
        <p:txBody>
          <a:bodyPr/>
          <a:lstStyle/>
          <a:p>
            <a:r>
              <a:rPr lang="en-US" dirty="0"/>
              <a:t>Flash card time…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751777" y="3429001"/>
            <a:ext cx="6949440" cy="2402416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Individually or in pairs fill out the flash cards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You can use lots of different colors to help you remember!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Cut the cards out and have a go at putting them in the right order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3316ED-A798-471C-8284-FD2DFECF03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321" y="633989"/>
            <a:ext cx="4618532" cy="25863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E5F911-AC1D-47E4-8C46-427E4516B9A0}"/>
              </a:ext>
            </a:extLst>
          </p:cNvPr>
          <p:cNvSpPr txBox="1"/>
          <p:nvPr/>
        </p:nvSpPr>
        <p:spPr>
          <a:xfrm>
            <a:off x="477078" y="387626"/>
            <a:ext cx="55162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chemeClr val="accent3">
                    <a:lumMod val="50000"/>
                  </a:schemeClr>
                </a:solidFill>
                <a:latin typeface="Agency FB" panose="020B0503020202020204" pitchFamily="34" charset="0"/>
              </a:rPr>
              <a:t>Atmosphere!</a:t>
            </a:r>
          </a:p>
        </p:txBody>
      </p:sp>
    </p:spTree>
    <p:extLst>
      <p:ext uri="{BB962C8B-B14F-4D97-AF65-F5344CB8AC3E}">
        <p14:creationId xmlns:p14="http://schemas.microsoft.com/office/powerpoint/2010/main" val="1008820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ird-fly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596" y="500042"/>
            <a:ext cx="4428298" cy="4038608"/>
          </a:xfrm>
          <a:prstGeom prst="rect">
            <a:avLst/>
          </a:prstGeom>
        </p:spPr>
      </p:pic>
      <p:pic>
        <p:nvPicPr>
          <p:cNvPr id="5" name="Picture 4" descr="Blue-shark-01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1884" y="3805489"/>
            <a:ext cx="4286260" cy="2850363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rot="5400000">
            <a:off x="5275257" y="1177909"/>
            <a:ext cx="927900" cy="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6200000" flipV="1">
            <a:off x="3560348" y="3035694"/>
            <a:ext cx="785818" cy="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238744" y="2357430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9096396" y="5072074"/>
            <a:ext cx="642942" cy="2857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5400000">
            <a:off x="9275785" y="4035429"/>
            <a:ext cx="927900" cy="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6200000" flipV="1">
            <a:off x="8025223" y="6143247"/>
            <a:ext cx="428628" cy="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8953520" y="5500702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thrust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667240" y="642918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gravity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595670" y="3571876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lift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452794" y="785794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thrust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81884" y="628652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lift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810644" y="3286124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gravity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239008" y="1000109"/>
            <a:ext cx="2786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3200" dirty="0"/>
              <a:t>Biomechanics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rot="10800000">
            <a:off x="2381224" y="1142984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10800000" flipV="1">
            <a:off x="5962648" y="5940442"/>
            <a:ext cx="572298" cy="2127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810116" y="2500306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drag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881686" y="5643578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drag</a:t>
            </a:r>
          </a:p>
        </p:txBody>
      </p:sp>
    </p:spTree>
    <p:extLst>
      <p:ext uri="{BB962C8B-B14F-4D97-AF65-F5344CB8AC3E}">
        <p14:creationId xmlns:p14="http://schemas.microsoft.com/office/powerpoint/2010/main" val="45845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a Slide Title - 3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7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AC23-C97B-41FB-9B89-C7FE0FB631CA}" type="datetime1">
              <a:rPr lang="en-US" smtClean="0"/>
              <a:pPr/>
              <a:t>3/3/2020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4091FE-C2E2-40FC-8551-9EF5747847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214" y="1340447"/>
            <a:ext cx="6775798" cy="360063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6A90F31-633C-4FC0-B543-066E9EE3CF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73" y="1459653"/>
            <a:ext cx="4390516" cy="405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29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a Slide Title - 3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8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AC23-C97B-41FB-9B89-C7FE0FB631CA}" type="datetime1">
              <a:rPr lang="en-US" smtClean="0"/>
              <a:pPr/>
              <a:t>3/3/2020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A90F31-633C-4FC0-B543-066E9EE3CF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73" y="1459653"/>
            <a:ext cx="4390516" cy="4057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8BE6669-D125-4E14-AFBE-58A39C01CF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738" y="1459653"/>
            <a:ext cx="5619890" cy="357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14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a Slide Title - 3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9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AC23-C97B-41FB-9B89-C7FE0FB631CA}" type="datetime1">
              <a:rPr lang="en-US" smtClean="0"/>
              <a:pPr/>
              <a:t>3/3/2020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A90F31-633C-4FC0-B543-066E9EE3CF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73" y="1459653"/>
            <a:ext cx="4390516" cy="4057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A0CAFA3-AB74-46DA-9A1F-6E82F93733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523" y="867870"/>
            <a:ext cx="6172517" cy="441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973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Ecology 16x9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ture ecology education photo presentation.potx" id="{C2041BFC-79DD-469A-9C9C-CE3A45FF64F3}" vid="{F6D325B2-35D9-40C5-B4CD-C0A8483D5659}"/>
    </a:ext>
  </a:extLst>
</a:theme>
</file>

<file path=ppt/theme/theme2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464</TotalTime>
  <Words>152</Words>
  <Application>Microsoft Office PowerPoint</Application>
  <PresentationFormat>Widescreen</PresentationFormat>
  <Paragraphs>51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Agency FB</vt:lpstr>
      <vt:lpstr>Arial</vt:lpstr>
      <vt:lpstr>Corbel</vt:lpstr>
      <vt:lpstr>Ecology 16x9</vt:lpstr>
      <vt:lpstr>PASS session:  NSCI 5730  Earth processes</vt:lpstr>
      <vt:lpstr>What were covering today:</vt:lpstr>
      <vt:lpstr>Activity!</vt:lpstr>
      <vt:lpstr>PowerPoint Presentation</vt:lpstr>
      <vt:lpstr>Flash card time…</vt:lpstr>
      <vt:lpstr>PowerPoint Presentation</vt:lpstr>
      <vt:lpstr>Add a Slide Title - 3</vt:lpstr>
      <vt:lpstr>Add a Slide Title - 3</vt:lpstr>
      <vt:lpstr>Add a Slide Title - 3</vt:lpstr>
      <vt:lpstr>Add a Slide Title - 4</vt:lpstr>
      <vt:lpstr>Next week: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PASS session:  NSCI 5730  Earth processes</dc:title>
  <dc:creator>nicholas SD</dc:creator>
  <cp:lastModifiedBy>Margi Grey</cp:lastModifiedBy>
  <cp:revision>4</cp:revision>
  <dcterms:created xsi:type="dcterms:W3CDTF">2019-03-26T22:20:05Z</dcterms:created>
  <dcterms:modified xsi:type="dcterms:W3CDTF">2020-03-03T02:26:50Z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