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B34F-A32F-4BCD-944C-617C03D08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1B793-D99D-437C-AF9C-E308C793C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2275F-9296-475F-B54D-3E567E76B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1DAF6-6B95-4E75-BE74-02C26B95A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2C466-81AC-406F-A230-4C74D3647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029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36EC9-ADE5-4003-8C05-8442C3F13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972D38-2430-4A33-ABB5-4B675B43C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A81F0-F3F5-46F7-AB22-8290EB4CC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1466A-F459-43BA-9CC6-ED18E7930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3C9B0-13B2-43F9-B665-76B4D3663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472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13356-047C-4F10-AFE7-A920CF956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19E05-557C-4A97-9266-1280AFA45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F3D4-C54C-465C-A48A-E7BCCEB26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9EB7A-E909-4762-9662-C651EB375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C1D98-3EA9-4C7F-9DEB-379B20274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907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029A4-B069-416B-8BBF-9BDAD642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915DD-F2B5-4AFD-86A5-D4462205B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0A4A8-4643-45EE-96B6-6ADED9AEF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F41FB-CD2A-45A3-B6B6-0761BFCE8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F688-B019-4960-ABA2-614C1B20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332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B9BB1-882A-49B0-B83C-E4FC84BAF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79D70-3F47-4915-BB6B-EDAC2F7F8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4ACF0-4AA3-49E9-BEE5-7A29FFAC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DC944-A612-44DF-84B0-6B741E2B7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5EF9A-595D-4F78-A6EA-AC5973ABA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4362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A3904-33B1-42EE-970D-0867801E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DF41F-2A55-4A85-99CB-2395EC821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7AE6CE-DFB2-422F-B88B-CDC0648D0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904E6-5F33-41D0-B033-37000EFDE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40363-90E3-403A-BADA-1372DD36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E0BAA-C3F9-4C1B-8D02-612792A65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7261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7EE9F-9E2B-4C8D-BFF5-4628EEF0D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83858-27A6-411D-886E-8B253350C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6C3A6-C2A1-49C6-B98C-E43F0FCD9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7E8D55-E3CE-43BE-9FE3-5F354D54FC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16CC5C-96D1-4F48-9721-9998DA35F5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E59F17-1615-4438-A41C-11314328A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C620A-84A0-474D-8B5E-CB98C4833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68112F-2B25-402E-84D5-1337B02E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308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8B941-9012-4118-8A40-7873DF59A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46B0A8-1AAC-4CE1-A661-A5D8B0A5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7B445B-BC63-4CA7-8C02-D7D67613B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DBF66D-EA37-4E66-8651-11B9D117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1745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575FF6-A495-441B-88B5-35C955F09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47CA4-B325-43CA-A1FD-B5610F88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20EAB-8C13-44D8-84AC-988B59BC6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926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B7FC-87D5-4B08-AC84-F73B823CD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4172B-3B58-40BB-A69B-92FDD8794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1105D-61AC-493C-817B-4C8F85729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F9FA8-320C-4A8A-A93B-68127534C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994846-A8D3-43E6-BF32-F60A45BED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408AEA-8AF0-4A3B-B9F4-80F77847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20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8A4C-EE72-49FA-8423-5DDD8945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B1626-03FA-4AF5-A05F-DB71386C49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D3CEE-E03C-441D-850C-BA0E26D42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8B6D0-C24C-49A9-9E1C-F11FBFB5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3D78B-A62A-41C2-A226-B9D87FC9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227BEA-733E-4007-B354-040051D9B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2071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24CD2-BD70-4DB3-A2F5-9E96B99C8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9593C-DE6E-4643-B37E-5459D9B1C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AE41C-3BF3-4AD0-9F21-B5CE346A99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759CF-F2FE-434F-AD85-37E67593D157}" type="datetimeFigureOut">
              <a:rPr lang="en-NZ" smtClean="0"/>
              <a:t>8/09/2023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F76CE-EA07-4992-9A03-DBD8EFD50E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D4A3D-FA32-44BD-86E6-B59FA8A53C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C8FB-DA8D-4DB7-BBDB-0735316CFD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248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A0D3-297A-4143-8DC6-9B9C1DE48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8391"/>
          </a:xfrm>
        </p:spPr>
        <p:txBody>
          <a:bodyPr>
            <a:normAutofit/>
          </a:bodyPr>
          <a:lstStyle/>
          <a:p>
            <a:r>
              <a:rPr lang="en-NZ" sz="2800" b="1" dirty="0"/>
              <a:t>Ideas on cultural influences on parenting approaches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B2F8F-161B-44A2-8398-42002E773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29393"/>
            <a:ext cx="9144000" cy="3979817"/>
          </a:xfrm>
        </p:spPr>
        <p:txBody>
          <a:bodyPr>
            <a:normAutofit/>
          </a:bodyPr>
          <a:lstStyle/>
          <a:p>
            <a:r>
              <a:rPr lang="en-NZ" dirty="0"/>
              <a:t>Goals of parenting –</a:t>
            </a:r>
          </a:p>
          <a:p>
            <a:r>
              <a:rPr lang="en-NZ" dirty="0"/>
              <a:t>Individualising cultures tend to want their children to be </a:t>
            </a:r>
          </a:p>
          <a:p>
            <a:r>
              <a:rPr lang="en-NZ" dirty="0"/>
              <a:t>skilled at being Independent</a:t>
            </a:r>
          </a:p>
          <a:p>
            <a:endParaRPr lang="en-NZ" dirty="0"/>
          </a:p>
          <a:p>
            <a:r>
              <a:rPr lang="en-NZ" dirty="0"/>
              <a:t>Collective cultures tend to want their children to be</a:t>
            </a:r>
          </a:p>
          <a:p>
            <a:r>
              <a:rPr lang="en-NZ" dirty="0"/>
              <a:t> skilled at being Interdependent</a:t>
            </a:r>
          </a:p>
          <a:p>
            <a:endParaRPr lang="en-NZ" dirty="0"/>
          </a:p>
          <a:p>
            <a:r>
              <a:rPr lang="en-NZ" dirty="0"/>
              <a:t>What might the differences look like in terms of parenting practice?</a:t>
            </a:r>
          </a:p>
        </p:txBody>
      </p:sp>
    </p:spTree>
    <p:extLst>
      <p:ext uri="{BB962C8B-B14F-4D97-AF65-F5344CB8AC3E}">
        <p14:creationId xmlns:p14="http://schemas.microsoft.com/office/powerpoint/2010/main" val="3019156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84FEA-D0B4-48DF-B37D-2F5A4D2B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01EF-5D2A-452D-93D4-61327B497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2443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A65BA-E6FD-4ABF-BED3-859DD5FD7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725C6-24DF-4614-9590-44B8EF4F1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8018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D532-E635-45B0-B4BB-F19DFB4F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2800" dirty="0"/>
              <a:t>Sorts of Adults cultures hope to produce through parenting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7EE4F-B5DC-43B2-AF07-DF0C68EA2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Dutiful and always support the family – never shame us – make us proud. Success is doing well at what the family believes is right and living our kind of moral life.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Independent thinking and living – happy for you to leave home and live far away to take up your own life.  Success is finding your own path and finding your own moral life. 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What sorts of parenting practices might typically be used in each instance? 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3841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6B86-00F8-4137-80FC-2E87337FE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dirty="0"/>
              <a:t>Cultural beliefs about what children are and how they should be shaped?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2EC31-9B83-4D45-A092-C90770AC5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NZ" sz="2000" dirty="0"/>
          </a:p>
          <a:p>
            <a:pPr marL="0" indent="0">
              <a:buNone/>
            </a:pPr>
            <a:r>
              <a:rPr lang="en-NZ" sz="2200" dirty="0"/>
              <a:t>People that need lots of attention, love and care and also need to be firmly controlled so they grow up moral?</a:t>
            </a:r>
          </a:p>
          <a:p>
            <a:pPr marL="0" indent="0">
              <a:buNone/>
            </a:pPr>
            <a:endParaRPr lang="en-NZ" sz="2200" dirty="0"/>
          </a:p>
          <a:p>
            <a:pPr marL="0" indent="0">
              <a:buNone/>
            </a:pPr>
            <a:r>
              <a:rPr lang="en-NZ" sz="2200" dirty="0"/>
              <a:t>People who need to learn early that obedience is the path to morality and without discipline they will likely be naturally immoral?  </a:t>
            </a:r>
          </a:p>
          <a:p>
            <a:pPr marL="0" indent="0">
              <a:buNone/>
            </a:pPr>
            <a:endParaRPr lang="en-NZ" sz="2200" dirty="0"/>
          </a:p>
          <a:p>
            <a:pPr marL="0" indent="0">
              <a:buNone/>
            </a:pPr>
            <a:r>
              <a:rPr lang="en-NZ" sz="2200" dirty="0"/>
              <a:t>People whose clever potential for creativity, thinking skills and ability to ask questions needs to be nurtured from birth? – You can trust them to find their own morality naturally?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(implications for parenting approaches – especially discipline?) 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8775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006F5-CB36-4A81-88B8-BE6FB6C1D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Whose job is to raise children?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37073-4778-499F-A368-7075AA9D8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9509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5468F-78B6-4AA0-902D-BD3DADFF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Types of parenting – somewhat influenced by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3F9E9-FA36-4492-BB45-B61CC077A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Authoritarian </a:t>
            </a:r>
          </a:p>
          <a:p>
            <a:r>
              <a:rPr lang="en-NZ" dirty="0"/>
              <a:t>Authoritative </a:t>
            </a:r>
          </a:p>
          <a:p>
            <a:r>
              <a:rPr lang="en-NZ" dirty="0"/>
              <a:t>Permissive </a:t>
            </a:r>
          </a:p>
          <a:p>
            <a:r>
              <a:rPr lang="en-NZ" dirty="0"/>
              <a:t>Distant</a:t>
            </a:r>
          </a:p>
          <a:p>
            <a:endParaRPr lang="en-NZ" dirty="0"/>
          </a:p>
          <a:p>
            <a:pPr marL="0" indent="0">
              <a:buNone/>
            </a:pPr>
            <a:r>
              <a:rPr lang="en-NZ" dirty="0"/>
              <a:t>What are these parenting types likely to find disgusting about the other approaches?</a:t>
            </a:r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2019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A19B-ED48-411C-B939-C6D6AC629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dirty="0"/>
              <a:t>New Zealand – 39.1 % of Auckland's current population born overseas.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4DFAE-A36A-4754-8D3E-BBB22FDAF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dirty="0"/>
              <a:t>So what do you think the glitch factors of these demographic are that might impact on Child Protection Social Work? </a:t>
            </a:r>
          </a:p>
        </p:txBody>
      </p:sp>
    </p:spTree>
    <p:extLst>
      <p:ext uri="{BB962C8B-B14F-4D97-AF65-F5344CB8AC3E}">
        <p14:creationId xmlns:p14="http://schemas.microsoft.com/office/powerpoint/2010/main" val="1727916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81842-CD30-4CDA-83EC-3A0CC7BA3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C942-D824-43E8-BA0F-36870D3F5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285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CFCAF-839D-4025-8511-8115F143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8FF57-D4FB-4B2E-80CF-B251CDD0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65201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90085-0237-4558-B5B7-B1478480B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CB66B-B39C-4E26-B643-19738FD69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4718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309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Ideas on cultural influences on parenting approaches</vt:lpstr>
      <vt:lpstr>Sorts of Adults cultures hope to produce through parenting practices</vt:lpstr>
      <vt:lpstr>Cultural beliefs about what children are and how they should be shaped?</vt:lpstr>
      <vt:lpstr>Whose job is to raise children?</vt:lpstr>
      <vt:lpstr>Types of parenting – somewhat influenced by culture</vt:lpstr>
      <vt:lpstr>New Zealand – 39.1 % of Auckland's current population born overseas.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on cultural influences on parenting approaches</dc:title>
  <dc:creator>David Kenkel</dc:creator>
  <cp:lastModifiedBy>david kenkel</cp:lastModifiedBy>
  <cp:revision>8</cp:revision>
  <dcterms:created xsi:type="dcterms:W3CDTF">2018-10-14T01:42:37Z</dcterms:created>
  <dcterms:modified xsi:type="dcterms:W3CDTF">2023-09-07T21:27:01Z</dcterms:modified>
</cp:coreProperties>
</file>