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ie Matafeo" userId="5b300c58-b141-4edf-8ef2-95861fb024bd" providerId="ADAL" clId="{26F7C752-3819-4CE9-B418-75A6E1F17B2F}"/>
    <pc:docChg chg="custSel modSld">
      <pc:chgData name="Ronnie Matafeo" userId="5b300c58-b141-4edf-8ef2-95861fb024bd" providerId="ADAL" clId="{26F7C752-3819-4CE9-B418-75A6E1F17B2F}" dt="2022-09-12T00:57:26.448" v="443" actId="20577"/>
      <pc:docMkLst>
        <pc:docMk/>
      </pc:docMkLst>
      <pc:sldChg chg="modSp mod chgLayout">
        <pc:chgData name="Ronnie Matafeo" userId="5b300c58-b141-4edf-8ef2-95861fb024bd" providerId="ADAL" clId="{26F7C752-3819-4CE9-B418-75A6E1F17B2F}" dt="2022-09-12T00:29:48.605" v="109" actId="6549"/>
        <pc:sldMkLst>
          <pc:docMk/>
          <pc:sldMk cId="254782359" sldId="259"/>
        </pc:sldMkLst>
        <pc:spChg chg="mod ord">
          <ac:chgData name="Ronnie Matafeo" userId="5b300c58-b141-4edf-8ef2-95861fb024bd" providerId="ADAL" clId="{26F7C752-3819-4CE9-B418-75A6E1F17B2F}" dt="2022-09-12T00:28:26.793" v="0" actId="700"/>
          <ac:spMkLst>
            <pc:docMk/>
            <pc:sldMk cId="254782359" sldId="259"/>
            <ac:spMk id="2" creationId="{C05E6A19-4799-4A8B-9B46-AD7D09CDFD7D}"/>
          </ac:spMkLst>
        </pc:spChg>
        <pc:spChg chg="mod ord">
          <ac:chgData name="Ronnie Matafeo" userId="5b300c58-b141-4edf-8ef2-95861fb024bd" providerId="ADAL" clId="{26F7C752-3819-4CE9-B418-75A6E1F17B2F}" dt="2022-09-12T00:29:48.605" v="109" actId="6549"/>
          <ac:spMkLst>
            <pc:docMk/>
            <pc:sldMk cId="254782359" sldId="259"/>
            <ac:spMk id="3" creationId="{E9FB15A5-A1A2-43DA-A47F-B6455D176007}"/>
          </ac:spMkLst>
        </pc:spChg>
      </pc:sldChg>
      <pc:sldChg chg="modSp mod chgLayout">
        <pc:chgData name="Ronnie Matafeo" userId="5b300c58-b141-4edf-8ef2-95861fb024bd" providerId="ADAL" clId="{26F7C752-3819-4CE9-B418-75A6E1F17B2F}" dt="2022-09-12T00:41:22.010" v="314" actId="6549"/>
        <pc:sldMkLst>
          <pc:docMk/>
          <pc:sldMk cId="2515381373" sldId="261"/>
        </pc:sldMkLst>
        <pc:spChg chg="mod ord">
          <ac:chgData name="Ronnie Matafeo" userId="5b300c58-b141-4edf-8ef2-95861fb024bd" providerId="ADAL" clId="{26F7C752-3819-4CE9-B418-75A6E1F17B2F}" dt="2022-09-12T00:31:32.863" v="134" actId="20577"/>
          <ac:spMkLst>
            <pc:docMk/>
            <pc:sldMk cId="2515381373" sldId="261"/>
            <ac:spMk id="2" creationId="{8A423CC3-9D17-47D7-BF94-AA78FC42E94C}"/>
          </ac:spMkLst>
        </pc:spChg>
        <pc:spChg chg="mod ord">
          <ac:chgData name="Ronnie Matafeo" userId="5b300c58-b141-4edf-8ef2-95861fb024bd" providerId="ADAL" clId="{26F7C752-3819-4CE9-B418-75A6E1F17B2F}" dt="2022-09-12T00:41:22.010" v="314" actId="6549"/>
          <ac:spMkLst>
            <pc:docMk/>
            <pc:sldMk cId="2515381373" sldId="261"/>
            <ac:spMk id="3" creationId="{CC5396C1-264E-495A-BA59-18C3EA5C4EA7}"/>
          </ac:spMkLst>
        </pc:spChg>
      </pc:sldChg>
      <pc:sldChg chg="modSp mod chgLayout">
        <pc:chgData name="Ronnie Matafeo" userId="5b300c58-b141-4edf-8ef2-95861fb024bd" providerId="ADAL" clId="{26F7C752-3819-4CE9-B418-75A6E1F17B2F}" dt="2022-09-12T00:57:26.448" v="443" actId="20577"/>
        <pc:sldMkLst>
          <pc:docMk/>
          <pc:sldMk cId="3350759315" sldId="262"/>
        </pc:sldMkLst>
        <pc:spChg chg="mod ord">
          <ac:chgData name="Ronnie Matafeo" userId="5b300c58-b141-4edf-8ef2-95861fb024bd" providerId="ADAL" clId="{26F7C752-3819-4CE9-B418-75A6E1F17B2F}" dt="2022-09-12T00:55:25.189" v="333" actId="6549"/>
          <ac:spMkLst>
            <pc:docMk/>
            <pc:sldMk cId="3350759315" sldId="262"/>
            <ac:spMk id="2" creationId="{D816FB7C-25F4-47A3-9DB9-912AF12C82B6}"/>
          </ac:spMkLst>
        </pc:spChg>
        <pc:spChg chg="mod ord">
          <ac:chgData name="Ronnie Matafeo" userId="5b300c58-b141-4edf-8ef2-95861fb024bd" providerId="ADAL" clId="{26F7C752-3819-4CE9-B418-75A6E1F17B2F}" dt="2022-09-12T00:57:26.448" v="443" actId="20577"/>
          <ac:spMkLst>
            <pc:docMk/>
            <pc:sldMk cId="3350759315" sldId="262"/>
            <ac:spMk id="3" creationId="{8B94CC6C-8F17-4F87-A2F4-7596F9C1FD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8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35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4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270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8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8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7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828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6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4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6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0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09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DB919E-0E30-4FEE-B893-58037118F50F}" type="datetimeFigureOut">
              <a:rPr lang="en-NZ" smtClean="0"/>
              <a:t>12/09/2022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74B4CE-BDEA-4105-9927-9C464CEBA9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50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F568-9B20-4D92-85C2-8AE2BCFE8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D8614-BC1A-4D16-B51D-FFF1AE6A64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Assignment 1</a:t>
            </a:r>
          </a:p>
        </p:txBody>
      </p:sp>
    </p:spTree>
    <p:extLst>
      <p:ext uri="{BB962C8B-B14F-4D97-AF65-F5344CB8AC3E}">
        <p14:creationId xmlns:p14="http://schemas.microsoft.com/office/powerpoint/2010/main" val="183991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9854-D542-45C2-BCDC-31884CAB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D770-F5CC-4B71-9486-6A7E8AAD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NZ" dirty="0"/>
              <a:t>Measure the </a:t>
            </a:r>
            <a:r>
              <a:rPr lang="en-NZ" b="1" dirty="0"/>
              <a:t>overall GFA </a:t>
            </a:r>
            <a:r>
              <a:rPr lang="en-NZ" dirty="0"/>
              <a:t>as indicated in the first sheet of the template provided.</a:t>
            </a:r>
          </a:p>
          <a:p>
            <a:pPr lvl="0"/>
            <a:r>
              <a:rPr lang="en-NZ" dirty="0"/>
              <a:t>Measure the </a:t>
            </a:r>
            <a:r>
              <a:rPr lang="en-NZ" b="1" dirty="0"/>
              <a:t>quantity of each element </a:t>
            </a:r>
            <a:r>
              <a:rPr lang="en-NZ" dirty="0"/>
              <a:t>as shown at the beginning of each element.</a:t>
            </a:r>
          </a:p>
          <a:p>
            <a:pPr lvl="0"/>
            <a:r>
              <a:rPr lang="en-NZ" dirty="0"/>
              <a:t>Measure the </a:t>
            </a:r>
            <a:r>
              <a:rPr lang="en-NZ" b="1" dirty="0"/>
              <a:t>sub elements </a:t>
            </a:r>
            <a:r>
              <a:rPr lang="en-NZ" dirty="0"/>
              <a:t>under each element. Note; Similar items are measured together e.g. Strip footing F3 and F9</a:t>
            </a:r>
          </a:p>
          <a:p>
            <a:pPr lvl="0"/>
            <a:r>
              <a:rPr lang="en-NZ" dirty="0"/>
              <a:t>Check </a:t>
            </a:r>
            <a:r>
              <a:rPr lang="en-NZ" b="1" dirty="0"/>
              <a:t>formulas, units </a:t>
            </a:r>
            <a:r>
              <a:rPr lang="en-NZ" dirty="0"/>
              <a:t>and </a:t>
            </a:r>
            <a:r>
              <a:rPr lang="en-NZ" b="1" dirty="0"/>
              <a:t>grouping</a:t>
            </a:r>
            <a:r>
              <a:rPr lang="en-NZ" dirty="0"/>
              <a:t> of items are correctly done.</a:t>
            </a:r>
          </a:p>
          <a:p>
            <a:pPr lvl="0"/>
            <a:r>
              <a:rPr lang="en-NZ" dirty="0"/>
              <a:t>All </a:t>
            </a:r>
            <a:r>
              <a:rPr lang="en-NZ" b="1" dirty="0"/>
              <a:t>assumptions</a:t>
            </a:r>
            <a:r>
              <a:rPr lang="en-NZ" dirty="0"/>
              <a:t> made should be part of your submission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141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7747-F165-41F1-9D22-5607F457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 no. 1  - Site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F72BA-598F-4946-B897-C3700D25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Element quantity</a:t>
            </a:r>
          </a:p>
          <a:p>
            <a:r>
              <a:rPr lang="en-NZ" dirty="0"/>
              <a:t>Top soil</a:t>
            </a:r>
          </a:p>
          <a:p>
            <a:r>
              <a:rPr lang="en-NZ" dirty="0"/>
              <a:t>Bulk excavation</a:t>
            </a:r>
          </a:p>
          <a:p>
            <a:r>
              <a:rPr lang="en-NZ" dirty="0"/>
              <a:t>Bulk filling</a:t>
            </a:r>
          </a:p>
          <a:p>
            <a:r>
              <a:rPr lang="en-NZ" dirty="0"/>
              <a:t>Ground retainment</a:t>
            </a:r>
          </a:p>
          <a:p>
            <a:r>
              <a:rPr lang="en-NZ" dirty="0"/>
              <a:t>Termination/diversion of existing services</a:t>
            </a:r>
          </a:p>
          <a:p>
            <a:r>
              <a:rPr lang="en-NZ" dirty="0"/>
              <a:t>Dewatering</a:t>
            </a:r>
          </a:p>
          <a:p>
            <a:r>
              <a:rPr lang="en-NZ" dirty="0"/>
              <a:t>… any other items</a:t>
            </a:r>
          </a:p>
        </p:txBody>
      </p:sp>
    </p:spTree>
    <p:extLst>
      <p:ext uri="{BB962C8B-B14F-4D97-AF65-F5344CB8AC3E}">
        <p14:creationId xmlns:p14="http://schemas.microsoft.com/office/powerpoint/2010/main" val="39545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6A19-4799-4A8B-9B46-AD7D09CDF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 no. 2 - Substructure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B15A5-A1A2-43DA-A47F-B6455D176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Foundation Pad</a:t>
            </a:r>
          </a:p>
          <a:p>
            <a:r>
              <a:rPr lang="en-NZ" dirty="0"/>
              <a:t>Foundation Footing</a:t>
            </a:r>
          </a:p>
          <a:p>
            <a:r>
              <a:rPr lang="en-NZ" dirty="0"/>
              <a:t>Foundation Beam</a:t>
            </a:r>
          </a:p>
          <a:p>
            <a:r>
              <a:rPr lang="en-NZ" dirty="0"/>
              <a:t>Foundation Wall</a:t>
            </a:r>
          </a:p>
          <a:p>
            <a:r>
              <a:rPr lang="en-NZ" dirty="0"/>
              <a:t>150mm slab</a:t>
            </a:r>
          </a:p>
          <a:p>
            <a:r>
              <a:rPr lang="en-NZ" dirty="0"/>
              <a:t>125mm slab</a:t>
            </a:r>
          </a:p>
          <a:p>
            <a:r>
              <a:rPr lang="en-NZ" dirty="0"/>
              <a:t>Waterproofing</a:t>
            </a:r>
          </a:p>
          <a:p>
            <a:r>
              <a:rPr lang="en-NZ" dirty="0"/>
              <a:t>….Any other items</a:t>
            </a:r>
          </a:p>
        </p:txBody>
      </p:sp>
    </p:spTree>
    <p:extLst>
      <p:ext uri="{BB962C8B-B14F-4D97-AF65-F5344CB8AC3E}">
        <p14:creationId xmlns:p14="http://schemas.microsoft.com/office/powerpoint/2010/main" val="25478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3CC3-9D17-47D7-BF94-AA78FC42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 no. 4 – Structural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96C1-264E-495A-BA59-18C3EA5C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Precast Concrete</a:t>
            </a:r>
          </a:p>
          <a:p>
            <a:r>
              <a:rPr lang="en-NZ" dirty="0" err="1"/>
              <a:t>Insitu</a:t>
            </a:r>
            <a:r>
              <a:rPr lang="en-NZ" dirty="0"/>
              <a:t> Concrete</a:t>
            </a:r>
          </a:p>
          <a:p>
            <a:r>
              <a:rPr lang="en-NZ" dirty="0"/>
              <a:t>Fireproofing</a:t>
            </a:r>
          </a:p>
          <a:p>
            <a:r>
              <a:rPr lang="en-NZ" dirty="0"/>
              <a:t>….Other items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53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FB7C-25F4-47A3-9DB9-912AF12C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 no. 6 – Roof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CC6C-8F17-4F87-A2F4-7596F9C1F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Dimond roofing</a:t>
            </a:r>
          </a:p>
          <a:p>
            <a:r>
              <a:rPr lang="en-NZ" dirty="0"/>
              <a:t>Dimond Natural lighting</a:t>
            </a:r>
          </a:p>
          <a:p>
            <a:r>
              <a:rPr lang="en-NZ" dirty="0"/>
              <a:t>Insultation</a:t>
            </a:r>
          </a:p>
          <a:p>
            <a:r>
              <a:rPr lang="en-NZ" dirty="0"/>
              <a:t>Soffits</a:t>
            </a:r>
          </a:p>
          <a:p>
            <a:r>
              <a:rPr lang="en-NZ" dirty="0"/>
              <a:t>RWH and overflow</a:t>
            </a:r>
          </a:p>
          <a:p>
            <a:r>
              <a:rPr lang="en-NZ" dirty="0"/>
              <a:t>Downpipes</a:t>
            </a:r>
          </a:p>
          <a:p>
            <a:r>
              <a:rPr lang="en-NZ" dirty="0"/>
              <a:t>…Any other items</a:t>
            </a:r>
          </a:p>
        </p:txBody>
      </p:sp>
    </p:spTree>
    <p:extLst>
      <p:ext uri="{BB962C8B-B14F-4D97-AF65-F5344CB8AC3E}">
        <p14:creationId xmlns:p14="http://schemas.microsoft.com/office/powerpoint/2010/main" val="335075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2F1E-EC51-4436-A52D-6AD2363B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6260-3F3A-4374-9FB7-468535CD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Note: You are not limited to measure the items we have listed only. </a:t>
            </a:r>
            <a:r>
              <a:rPr lang="en-NZ"/>
              <a:t>Measure </a:t>
            </a:r>
            <a:r>
              <a:rPr lang="en-NZ" dirty="0"/>
              <a:t>as many items as you think they are required in the project.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721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196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Workshop</vt:lpstr>
      <vt:lpstr>Check list</vt:lpstr>
      <vt:lpstr>Element no. 1  - Site preparation</vt:lpstr>
      <vt:lpstr>Element no. 2 - Substructure</vt:lpstr>
      <vt:lpstr>Element no. 4 – Structural Wall</vt:lpstr>
      <vt:lpstr>Element no. 6 – Roof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Anna Kimaro</dc:creator>
  <cp:lastModifiedBy>Ronnie Matafeo</cp:lastModifiedBy>
  <cp:revision>13</cp:revision>
  <dcterms:created xsi:type="dcterms:W3CDTF">2020-09-06T23:55:46Z</dcterms:created>
  <dcterms:modified xsi:type="dcterms:W3CDTF">2022-09-12T00:57:33Z</dcterms:modified>
</cp:coreProperties>
</file>