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61" r:id="rId5"/>
    <p:sldId id="264" r:id="rId6"/>
    <p:sldId id="259" r:id="rId7"/>
    <p:sldId id="260" r:id="rId8"/>
    <p:sldId id="262" r:id="rId9"/>
    <p:sldId id="265" r:id="rId10"/>
    <p:sldId id="263"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02E8EA-2E59-45A2-B7AE-E374E73BC2D9}" v="8" dt="2022-02-27T22:02:46.8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lina Stebletsova" userId="95e1a5fc-2b26-4f28-8bab-eb8a42e9fb83" providerId="ADAL" clId="{EB02E8EA-2E59-45A2-B7AE-E374E73BC2D9}"/>
    <pc:docChg chg="undo custSel addSld modSld">
      <pc:chgData name="Galina Stebletsova" userId="95e1a5fc-2b26-4f28-8bab-eb8a42e9fb83" providerId="ADAL" clId="{EB02E8EA-2E59-45A2-B7AE-E374E73BC2D9}" dt="2022-02-28T21:38:39.514" v="90" actId="20577"/>
      <pc:docMkLst>
        <pc:docMk/>
      </pc:docMkLst>
      <pc:sldChg chg="addSp modSp mod setBg">
        <pc:chgData name="Galina Stebletsova" userId="95e1a5fc-2b26-4f28-8bab-eb8a42e9fb83" providerId="ADAL" clId="{EB02E8EA-2E59-45A2-B7AE-E374E73BC2D9}" dt="2022-02-27T20:59:40.056" v="13" actId="26606"/>
        <pc:sldMkLst>
          <pc:docMk/>
          <pc:sldMk cId="1661883693" sldId="256"/>
        </pc:sldMkLst>
        <pc:spChg chg="mod">
          <ac:chgData name="Galina Stebletsova" userId="95e1a5fc-2b26-4f28-8bab-eb8a42e9fb83" providerId="ADAL" clId="{EB02E8EA-2E59-45A2-B7AE-E374E73BC2D9}" dt="2022-02-27T20:59:40.056" v="13" actId="26606"/>
          <ac:spMkLst>
            <pc:docMk/>
            <pc:sldMk cId="1661883693" sldId="256"/>
            <ac:spMk id="2" creationId="{91D8D7B4-BF32-4CD5-BAAA-4B0722AE5651}"/>
          </ac:spMkLst>
        </pc:spChg>
        <pc:spChg chg="mod">
          <ac:chgData name="Galina Stebletsova" userId="95e1a5fc-2b26-4f28-8bab-eb8a42e9fb83" providerId="ADAL" clId="{EB02E8EA-2E59-45A2-B7AE-E374E73BC2D9}" dt="2022-02-27T20:59:40.056" v="13" actId="26606"/>
          <ac:spMkLst>
            <pc:docMk/>
            <pc:sldMk cId="1661883693" sldId="256"/>
            <ac:spMk id="3" creationId="{51556165-43AD-4602-98C2-CF3B8FBAFE36}"/>
          </ac:spMkLst>
        </pc:spChg>
        <pc:picChg chg="mod">
          <ac:chgData name="Galina Stebletsova" userId="95e1a5fc-2b26-4f28-8bab-eb8a42e9fb83" providerId="ADAL" clId="{EB02E8EA-2E59-45A2-B7AE-E374E73BC2D9}" dt="2022-02-27T20:59:40.056" v="13" actId="26606"/>
          <ac:picMkLst>
            <pc:docMk/>
            <pc:sldMk cId="1661883693" sldId="256"/>
            <ac:picMk id="4" creationId="{984D7379-CDD4-4CE7-AEC7-5982C3E6C431}"/>
          </ac:picMkLst>
        </pc:picChg>
        <pc:picChg chg="add mod">
          <ac:chgData name="Galina Stebletsova" userId="95e1a5fc-2b26-4f28-8bab-eb8a42e9fb83" providerId="ADAL" clId="{EB02E8EA-2E59-45A2-B7AE-E374E73BC2D9}" dt="2022-02-27T20:59:40.056" v="13" actId="26606"/>
          <ac:picMkLst>
            <pc:docMk/>
            <pc:sldMk cId="1661883693" sldId="256"/>
            <ac:picMk id="6" creationId="{2A219AEB-4928-4107-A319-D5598A6A6199}"/>
          </ac:picMkLst>
        </pc:picChg>
        <pc:picChg chg="mod ord">
          <ac:chgData name="Galina Stebletsova" userId="95e1a5fc-2b26-4f28-8bab-eb8a42e9fb83" providerId="ADAL" clId="{EB02E8EA-2E59-45A2-B7AE-E374E73BC2D9}" dt="2022-02-27T20:59:40.056" v="13" actId="26606"/>
          <ac:picMkLst>
            <pc:docMk/>
            <pc:sldMk cId="1661883693" sldId="256"/>
            <ac:picMk id="7" creationId="{6B85CD5E-21D6-4B71-8C6C-4ECCA9DECC01}"/>
          </ac:picMkLst>
        </pc:picChg>
        <pc:cxnChg chg="add">
          <ac:chgData name="Galina Stebletsova" userId="95e1a5fc-2b26-4f28-8bab-eb8a42e9fb83" providerId="ADAL" clId="{EB02E8EA-2E59-45A2-B7AE-E374E73BC2D9}" dt="2022-02-27T20:59:40.056" v="13" actId="26606"/>
          <ac:cxnSpMkLst>
            <pc:docMk/>
            <pc:sldMk cId="1661883693" sldId="256"/>
            <ac:cxnSpMk id="12" creationId="{49088392-B4C8-4734-839C-8BF94083F997}"/>
          </ac:cxnSpMkLst>
        </pc:cxnChg>
      </pc:sldChg>
      <pc:sldChg chg="addSp modSp mod setBg">
        <pc:chgData name="Galina Stebletsova" userId="95e1a5fc-2b26-4f28-8bab-eb8a42e9fb83" providerId="ADAL" clId="{EB02E8EA-2E59-45A2-B7AE-E374E73BC2D9}" dt="2022-02-28T21:32:06.018" v="80" actId="20577"/>
        <pc:sldMkLst>
          <pc:docMk/>
          <pc:sldMk cId="620283358" sldId="257"/>
        </pc:sldMkLst>
        <pc:spChg chg="mod">
          <ac:chgData name="Galina Stebletsova" userId="95e1a5fc-2b26-4f28-8bab-eb8a42e9fb83" providerId="ADAL" clId="{EB02E8EA-2E59-45A2-B7AE-E374E73BC2D9}" dt="2022-02-27T20:59:18.648" v="12" actId="26606"/>
          <ac:spMkLst>
            <pc:docMk/>
            <pc:sldMk cId="620283358" sldId="257"/>
            <ac:spMk id="2" creationId="{E6479E1F-CE89-4245-A413-57A1B1D07CF7}"/>
          </ac:spMkLst>
        </pc:spChg>
        <pc:spChg chg="mod ord">
          <ac:chgData name="Galina Stebletsova" userId="95e1a5fc-2b26-4f28-8bab-eb8a42e9fb83" providerId="ADAL" clId="{EB02E8EA-2E59-45A2-B7AE-E374E73BC2D9}" dt="2022-02-28T21:32:06.018" v="80" actId="20577"/>
          <ac:spMkLst>
            <pc:docMk/>
            <pc:sldMk cId="620283358" sldId="257"/>
            <ac:spMk id="3" creationId="{2FA1516A-ED52-4E87-AA34-888A184364E7}"/>
          </ac:spMkLst>
        </pc:spChg>
        <pc:picChg chg="add mod">
          <ac:chgData name="Galina Stebletsova" userId="95e1a5fc-2b26-4f28-8bab-eb8a42e9fb83" providerId="ADAL" clId="{EB02E8EA-2E59-45A2-B7AE-E374E73BC2D9}" dt="2022-02-27T20:59:18.648" v="12" actId="26606"/>
          <ac:picMkLst>
            <pc:docMk/>
            <pc:sldMk cId="620283358" sldId="257"/>
            <ac:picMk id="5" creationId="{4832CC4C-9B1C-4C14-8053-708A0C19EDB1}"/>
          </ac:picMkLst>
        </pc:picChg>
      </pc:sldChg>
      <pc:sldChg chg="modSp mod">
        <pc:chgData name="Galina Stebletsova" userId="95e1a5fc-2b26-4f28-8bab-eb8a42e9fb83" providerId="ADAL" clId="{EB02E8EA-2E59-45A2-B7AE-E374E73BC2D9}" dt="2022-02-27T21:00:02.737" v="14" actId="113"/>
        <pc:sldMkLst>
          <pc:docMk/>
          <pc:sldMk cId="4139969329" sldId="258"/>
        </pc:sldMkLst>
        <pc:spChg chg="mod">
          <ac:chgData name="Galina Stebletsova" userId="95e1a5fc-2b26-4f28-8bab-eb8a42e9fb83" providerId="ADAL" clId="{EB02E8EA-2E59-45A2-B7AE-E374E73BC2D9}" dt="2022-02-27T20:55:36.088" v="9"/>
          <ac:spMkLst>
            <pc:docMk/>
            <pc:sldMk cId="4139969329" sldId="258"/>
            <ac:spMk id="2" creationId="{1E8993FE-D768-457E-807C-2048EF4637E1}"/>
          </ac:spMkLst>
        </pc:spChg>
        <pc:spChg chg="mod">
          <ac:chgData name="Galina Stebletsova" userId="95e1a5fc-2b26-4f28-8bab-eb8a42e9fb83" providerId="ADAL" clId="{EB02E8EA-2E59-45A2-B7AE-E374E73BC2D9}" dt="2022-02-27T21:00:02.737" v="14" actId="113"/>
          <ac:spMkLst>
            <pc:docMk/>
            <pc:sldMk cId="4139969329" sldId="258"/>
            <ac:spMk id="3" creationId="{C362EE1C-D7E0-4271-89F8-13A3DFC87FFC}"/>
          </ac:spMkLst>
        </pc:spChg>
      </pc:sldChg>
      <pc:sldChg chg="addSp delSp modSp mod setBg setClrOvrMap delDesignElem">
        <pc:chgData name="Galina Stebletsova" userId="95e1a5fc-2b26-4f28-8bab-eb8a42e9fb83" providerId="ADAL" clId="{EB02E8EA-2E59-45A2-B7AE-E374E73BC2D9}" dt="2022-02-27T21:00:22.865" v="16" actId="113"/>
        <pc:sldMkLst>
          <pc:docMk/>
          <pc:sldMk cId="232529542" sldId="259"/>
        </pc:sldMkLst>
        <pc:spChg chg="mod">
          <ac:chgData name="Galina Stebletsova" userId="95e1a5fc-2b26-4f28-8bab-eb8a42e9fb83" providerId="ADAL" clId="{EB02E8EA-2E59-45A2-B7AE-E374E73BC2D9}" dt="2022-02-27T21:00:18.671" v="15" actId="26606"/>
          <ac:spMkLst>
            <pc:docMk/>
            <pc:sldMk cId="232529542" sldId="259"/>
            <ac:spMk id="2" creationId="{3B65674F-ADCB-4DE4-8663-A50E1E75C3AC}"/>
          </ac:spMkLst>
        </pc:spChg>
        <pc:spChg chg="mod ord">
          <ac:chgData name="Galina Stebletsova" userId="95e1a5fc-2b26-4f28-8bab-eb8a42e9fb83" providerId="ADAL" clId="{EB02E8EA-2E59-45A2-B7AE-E374E73BC2D9}" dt="2022-02-27T21:00:22.865" v="16" actId="113"/>
          <ac:spMkLst>
            <pc:docMk/>
            <pc:sldMk cId="232529542" sldId="259"/>
            <ac:spMk id="3" creationId="{5DC4D1FD-E83A-45C2-950E-F0F1910FB148}"/>
          </ac:spMkLst>
        </pc:spChg>
        <pc:spChg chg="add">
          <ac:chgData name="Galina Stebletsova" userId="95e1a5fc-2b26-4f28-8bab-eb8a42e9fb83" providerId="ADAL" clId="{EB02E8EA-2E59-45A2-B7AE-E374E73BC2D9}" dt="2022-02-27T21:00:18.671" v="15" actId="26606"/>
          <ac:spMkLst>
            <pc:docMk/>
            <pc:sldMk cId="232529542" sldId="259"/>
            <ac:spMk id="8" creationId="{79CBD3C9-4E66-426D-948E-7CF4778107E8}"/>
          </ac:spMkLst>
        </pc:spChg>
        <pc:spChg chg="add">
          <ac:chgData name="Galina Stebletsova" userId="95e1a5fc-2b26-4f28-8bab-eb8a42e9fb83" providerId="ADAL" clId="{EB02E8EA-2E59-45A2-B7AE-E374E73BC2D9}" dt="2022-02-27T21:00:18.671" v="15" actId="26606"/>
          <ac:spMkLst>
            <pc:docMk/>
            <pc:sldMk cId="232529542" sldId="259"/>
            <ac:spMk id="9" creationId="{E9271C28-7496-4447-8541-7B39F5E9480A}"/>
          </ac:spMkLst>
        </pc:spChg>
        <pc:spChg chg="del">
          <ac:chgData name="Galina Stebletsova" userId="95e1a5fc-2b26-4f28-8bab-eb8a42e9fb83" providerId="ADAL" clId="{EB02E8EA-2E59-45A2-B7AE-E374E73BC2D9}" dt="2022-02-27T20:55:36.088" v="9"/>
          <ac:spMkLst>
            <pc:docMk/>
            <pc:sldMk cId="232529542" sldId="259"/>
            <ac:spMk id="15" creationId="{4AC0CD9D-7610-4620-93B4-798CCD9AB581}"/>
          </ac:spMkLst>
        </pc:spChg>
        <pc:spChg chg="del">
          <ac:chgData name="Galina Stebletsova" userId="95e1a5fc-2b26-4f28-8bab-eb8a42e9fb83" providerId="ADAL" clId="{EB02E8EA-2E59-45A2-B7AE-E374E73BC2D9}" dt="2022-02-27T20:55:36.088" v="9"/>
          <ac:spMkLst>
            <pc:docMk/>
            <pc:sldMk cId="232529542" sldId="259"/>
            <ac:spMk id="21" creationId="{DE4D62F9-188E-4530-84C2-24BDEE4BEB82}"/>
          </ac:spMkLst>
        </pc:spChg>
        <pc:spChg chg="del">
          <ac:chgData name="Galina Stebletsova" userId="95e1a5fc-2b26-4f28-8bab-eb8a42e9fb83" providerId="ADAL" clId="{EB02E8EA-2E59-45A2-B7AE-E374E73BC2D9}" dt="2022-02-27T20:55:36.088" v="9"/>
          <ac:spMkLst>
            <pc:docMk/>
            <pc:sldMk cId="232529542" sldId="259"/>
            <ac:spMk id="23" creationId="{B4AAD3FD-83A5-4B89-9F8F-01B8870865BE}"/>
          </ac:spMkLst>
        </pc:spChg>
        <pc:spChg chg="del">
          <ac:chgData name="Galina Stebletsova" userId="95e1a5fc-2b26-4f28-8bab-eb8a42e9fb83" providerId="ADAL" clId="{EB02E8EA-2E59-45A2-B7AE-E374E73BC2D9}" dt="2022-02-27T20:55:36.088" v="9"/>
          <ac:spMkLst>
            <pc:docMk/>
            <pc:sldMk cId="232529542" sldId="259"/>
            <ac:spMk id="25" creationId="{61752F1D-FC0F-4103-9584-630E643CCDA6}"/>
          </ac:spMkLst>
        </pc:spChg>
        <pc:spChg chg="del">
          <ac:chgData name="Galina Stebletsova" userId="95e1a5fc-2b26-4f28-8bab-eb8a42e9fb83" providerId="ADAL" clId="{EB02E8EA-2E59-45A2-B7AE-E374E73BC2D9}" dt="2022-02-27T20:55:36.088" v="9"/>
          <ac:spMkLst>
            <pc:docMk/>
            <pc:sldMk cId="232529542" sldId="259"/>
            <ac:spMk id="27" creationId="{70151CB7-E7DE-4917-B831-01DF9CE01306}"/>
          </ac:spMkLst>
        </pc:spChg>
        <pc:spChg chg="del">
          <ac:chgData name="Galina Stebletsova" userId="95e1a5fc-2b26-4f28-8bab-eb8a42e9fb83" providerId="ADAL" clId="{EB02E8EA-2E59-45A2-B7AE-E374E73BC2D9}" dt="2022-02-27T20:55:36.088" v="9"/>
          <ac:spMkLst>
            <pc:docMk/>
            <pc:sldMk cId="232529542" sldId="259"/>
            <ac:spMk id="29" creationId="{A92A1116-1C84-41DF-B803-1F7B0883EC82}"/>
          </ac:spMkLst>
        </pc:spChg>
        <pc:picChg chg="mod">
          <ac:chgData name="Galina Stebletsova" userId="95e1a5fc-2b26-4f28-8bab-eb8a42e9fb83" providerId="ADAL" clId="{EB02E8EA-2E59-45A2-B7AE-E374E73BC2D9}" dt="2022-02-27T21:00:18.671" v="15" actId="26606"/>
          <ac:picMkLst>
            <pc:docMk/>
            <pc:sldMk cId="232529542" sldId="259"/>
            <ac:picMk id="6" creationId="{9A6A8352-15F9-40B9-ADD8-C547069F803B}"/>
          </ac:picMkLst>
        </pc:picChg>
        <pc:picChg chg="del">
          <ac:chgData name="Galina Stebletsova" userId="95e1a5fc-2b26-4f28-8bab-eb8a42e9fb83" providerId="ADAL" clId="{EB02E8EA-2E59-45A2-B7AE-E374E73BC2D9}" dt="2022-02-27T20:55:36.088" v="9"/>
          <ac:picMkLst>
            <pc:docMk/>
            <pc:sldMk cId="232529542" sldId="259"/>
            <ac:picMk id="11" creationId="{41B68C77-138E-4BF7-A276-BD0C78A4219F}"/>
          </ac:picMkLst>
        </pc:picChg>
        <pc:picChg chg="del">
          <ac:chgData name="Galina Stebletsova" userId="95e1a5fc-2b26-4f28-8bab-eb8a42e9fb83" providerId="ADAL" clId="{EB02E8EA-2E59-45A2-B7AE-E374E73BC2D9}" dt="2022-02-27T20:55:36.088" v="9"/>
          <ac:picMkLst>
            <pc:docMk/>
            <pc:sldMk cId="232529542" sldId="259"/>
            <ac:picMk id="13" creationId="{7C268552-D473-46ED-B1B8-422042C4DEF1}"/>
          </ac:picMkLst>
        </pc:picChg>
        <pc:picChg chg="del">
          <ac:chgData name="Galina Stebletsova" userId="95e1a5fc-2b26-4f28-8bab-eb8a42e9fb83" providerId="ADAL" clId="{EB02E8EA-2E59-45A2-B7AE-E374E73BC2D9}" dt="2022-02-27T20:55:36.088" v="9"/>
          <ac:picMkLst>
            <pc:docMk/>
            <pc:sldMk cId="232529542" sldId="259"/>
            <ac:picMk id="17" creationId="{B9238B3E-24AA-439A-B527-6C5DF6D72145}"/>
          </ac:picMkLst>
        </pc:picChg>
        <pc:picChg chg="del">
          <ac:chgData name="Galina Stebletsova" userId="95e1a5fc-2b26-4f28-8bab-eb8a42e9fb83" providerId="ADAL" clId="{EB02E8EA-2E59-45A2-B7AE-E374E73BC2D9}" dt="2022-02-27T20:55:36.088" v="9"/>
          <ac:picMkLst>
            <pc:docMk/>
            <pc:sldMk cId="232529542" sldId="259"/>
            <ac:picMk id="19" creationId="{69F01145-BEA3-4CBF-AA21-10077B948CA8}"/>
          </ac:picMkLst>
        </pc:picChg>
      </pc:sldChg>
      <pc:sldChg chg="addSp modSp mod setBg addAnim">
        <pc:chgData name="Galina Stebletsova" userId="95e1a5fc-2b26-4f28-8bab-eb8a42e9fb83" providerId="ADAL" clId="{EB02E8EA-2E59-45A2-B7AE-E374E73BC2D9}" dt="2022-02-27T21:04:31.690" v="67" actId="207"/>
        <pc:sldMkLst>
          <pc:docMk/>
          <pc:sldMk cId="2696281087" sldId="260"/>
        </pc:sldMkLst>
        <pc:spChg chg="mod">
          <ac:chgData name="Galina Stebletsova" userId="95e1a5fc-2b26-4f28-8bab-eb8a42e9fb83" providerId="ADAL" clId="{EB02E8EA-2E59-45A2-B7AE-E374E73BC2D9}" dt="2022-02-27T21:04:31.690" v="67" actId="207"/>
          <ac:spMkLst>
            <pc:docMk/>
            <pc:sldMk cId="2696281087" sldId="260"/>
            <ac:spMk id="2" creationId="{FF24E363-8789-4350-A535-208B1C4694F8}"/>
          </ac:spMkLst>
        </pc:spChg>
        <pc:spChg chg="mod">
          <ac:chgData name="Galina Stebletsova" userId="95e1a5fc-2b26-4f28-8bab-eb8a42e9fb83" providerId="ADAL" clId="{EB02E8EA-2E59-45A2-B7AE-E374E73BC2D9}" dt="2022-02-27T21:00:36.398" v="17" actId="26606"/>
          <ac:spMkLst>
            <pc:docMk/>
            <pc:sldMk cId="2696281087" sldId="260"/>
            <ac:spMk id="3" creationId="{EF4B4A9B-71C0-4B72-B903-BEBFA445F0FA}"/>
          </ac:spMkLst>
        </pc:spChg>
        <pc:spChg chg="add">
          <ac:chgData name="Galina Stebletsova" userId="95e1a5fc-2b26-4f28-8bab-eb8a42e9fb83" providerId="ADAL" clId="{EB02E8EA-2E59-45A2-B7AE-E374E73BC2D9}" dt="2022-02-27T21:00:36.398" v="17" actId="26606"/>
          <ac:spMkLst>
            <pc:docMk/>
            <pc:sldMk cId="2696281087" sldId="260"/>
            <ac:spMk id="8" creationId="{00C4F1C3-3ADD-491F-8C66-57912A242177}"/>
          </ac:spMkLst>
        </pc:spChg>
        <pc:spChg chg="add">
          <ac:chgData name="Galina Stebletsova" userId="95e1a5fc-2b26-4f28-8bab-eb8a42e9fb83" providerId="ADAL" clId="{EB02E8EA-2E59-45A2-B7AE-E374E73BC2D9}" dt="2022-02-27T21:00:36.398" v="17" actId="26606"/>
          <ac:spMkLst>
            <pc:docMk/>
            <pc:sldMk cId="2696281087" sldId="260"/>
            <ac:spMk id="10" creationId="{0B323FE0-DFB0-4368-A3C2-FC1402A98C03}"/>
          </ac:spMkLst>
        </pc:spChg>
        <pc:spChg chg="add">
          <ac:chgData name="Galina Stebletsova" userId="95e1a5fc-2b26-4f28-8bab-eb8a42e9fb83" providerId="ADAL" clId="{EB02E8EA-2E59-45A2-B7AE-E374E73BC2D9}" dt="2022-02-27T21:00:36.398" v="17" actId="26606"/>
          <ac:spMkLst>
            <pc:docMk/>
            <pc:sldMk cId="2696281087" sldId="260"/>
            <ac:spMk id="14" creationId="{00F30BB5-7BA0-4D79-B51D-809B0D796A1D}"/>
          </ac:spMkLst>
        </pc:spChg>
        <pc:spChg chg="add">
          <ac:chgData name="Galina Stebletsova" userId="95e1a5fc-2b26-4f28-8bab-eb8a42e9fb83" providerId="ADAL" clId="{EB02E8EA-2E59-45A2-B7AE-E374E73BC2D9}" dt="2022-02-27T21:00:36.398" v="17" actId="26606"/>
          <ac:spMkLst>
            <pc:docMk/>
            <pc:sldMk cId="2696281087" sldId="260"/>
            <ac:spMk id="16" creationId="{44F561C9-F335-45B4-A0DC-68F946099895}"/>
          </ac:spMkLst>
        </pc:spChg>
        <pc:cxnChg chg="add">
          <ac:chgData name="Galina Stebletsova" userId="95e1a5fc-2b26-4f28-8bab-eb8a42e9fb83" providerId="ADAL" clId="{EB02E8EA-2E59-45A2-B7AE-E374E73BC2D9}" dt="2022-02-27T21:00:36.398" v="17" actId="26606"/>
          <ac:cxnSpMkLst>
            <pc:docMk/>
            <pc:sldMk cId="2696281087" sldId="260"/>
            <ac:cxnSpMk id="12" creationId="{E4BCA77F-6A46-46C1-822E-DF8DB6F08D5A}"/>
          </ac:cxnSpMkLst>
        </pc:cxnChg>
      </pc:sldChg>
      <pc:sldChg chg="modSp">
        <pc:chgData name="Galina Stebletsova" userId="95e1a5fc-2b26-4f28-8bab-eb8a42e9fb83" providerId="ADAL" clId="{EB02E8EA-2E59-45A2-B7AE-E374E73BC2D9}" dt="2022-02-27T20:55:36.088" v="9"/>
        <pc:sldMkLst>
          <pc:docMk/>
          <pc:sldMk cId="1373107652" sldId="261"/>
        </pc:sldMkLst>
        <pc:spChg chg="mod">
          <ac:chgData name="Galina Stebletsova" userId="95e1a5fc-2b26-4f28-8bab-eb8a42e9fb83" providerId="ADAL" clId="{EB02E8EA-2E59-45A2-B7AE-E374E73BC2D9}" dt="2022-02-27T20:55:36.088" v="9"/>
          <ac:spMkLst>
            <pc:docMk/>
            <pc:sldMk cId="1373107652" sldId="261"/>
            <ac:spMk id="2" creationId="{842B42D9-1D39-4003-9F73-35E4A4BBA155}"/>
          </ac:spMkLst>
        </pc:spChg>
        <pc:spChg chg="mod">
          <ac:chgData name="Galina Stebletsova" userId="95e1a5fc-2b26-4f28-8bab-eb8a42e9fb83" providerId="ADAL" clId="{EB02E8EA-2E59-45A2-B7AE-E374E73BC2D9}" dt="2022-02-27T20:55:36.088" v="9"/>
          <ac:spMkLst>
            <pc:docMk/>
            <pc:sldMk cId="1373107652" sldId="261"/>
            <ac:spMk id="3" creationId="{16CABEDC-75DB-4163-A459-33EE14AD184D}"/>
          </ac:spMkLst>
        </pc:spChg>
      </pc:sldChg>
      <pc:sldChg chg="addSp modSp mod setBg">
        <pc:chgData name="Galina Stebletsova" userId="95e1a5fc-2b26-4f28-8bab-eb8a42e9fb83" providerId="ADAL" clId="{EB02E8EA-2E59-45A2-B7AE-E374E73BC2D9}" dt="2022-02-28T21:38:39.514" v="90" actId="20577"/>
        <pc:sldMkLst>
          <pc:docMk/>
          <pc:sldMk cId="1887531694" sldId="262"/>
        </pc:sldMkLst>
        <pc:spChg chg="mod">
          <ac:chgData name="Galina Stebletsova" userId="95e1a5fc-2b26-4f28-8bab-eb8a42e9fb83" providerId="ADAL" clId="{EB02E8EA-2E59-45A2-B7AE-E374E73BC2D9}" dt="2022-02-28T21:38:39.514" v="90" actId="20577"/>
          <ac:spMkLst>
            <pc:docMk/>
            <pc:sldMk cId="1887531694" sldId="262"/>
            <ac:spMk id="2" creationId="{0402881D-7F6C-46C3-9D19-1BE628B1A3D9}"/>
          </ac:spMkLst>
        </pc:spChg>
        <pc:spChg chg="mod">
          <ac:chgData name="Galina Stebletsova" userId="95e1a5fc-2b26-4f28-8bab-eb8a42e9fb83" providerId="ADAL" clId="{EB02E8EA-2E59-45A2-B7AE-E374E73BC2D9}" dt="2022-02-27T21:00:48.550" v="19" actId="26606"/>
          <ac:spMkLst>
            <pc:docMk/>
            <pc:sldMk cId="1887531694" sldId="262"/>
            <ac:spMk id="3" creationId="{348B38EC-B102-4F6E-AF5B-03BC77DAF388}"/>
          </ac:spMkLst>
        </pc:spChg>
        <pc:spChg chg="add">
          <ac:chgData name="Galina Stebletsova" userId="95e1a5fc-2b26-4f28-8bab-eb8a42e9fb83" providerId="ADAL" clId="{EB02E8EA-2E59-45A2-B7AE-E374E73BC2D9}" dt="2022-02-27T21:00:48.550" v="19" actId="26606"/>
          <ac:spMkLst>
            <pc:docMk/>
            <pc:sldMk cId="1887531694" sldId="262"/>
            <ac:spMk id="8" creationId="{8E8DBDA3-652C-4F87-B53B-7F73AC8F4FF9}"/>
          </ac:spMkLst>
        </pc:spChg>
        <pc:spChg chg="add">
          <ac:chgData name="Galina Stebletsova" userId="95e1a5fc-2b26-4f28-8bab-eb8a42e9fb83" providerId="ADAL" clId="{EB02E8EA-2E59-45A2-B7AE-E374E73BC2D9}" dt="2022-02-27T21:00:48.550" v="19" actId="26606"/>
          <ac:spMkLst>
            <pc:docMk/>
            <pc:sldMk cId="1887531694" sldId="262"/>
            <ac:spMk id="10" creationId="{42187232-3845-418F-A17C-C138F01D98AB}"/>
          </ac:spMkLst>
        </pc:spChg>
      </pc:sldChg>
      <pc:sldChg chg="addSp modSp mod setBg">
        <pc:chgData name="Galina Stebletsova" userId="95e1a5fc-2b26-4f28-8bab-eb8a42e9fb83" providerId="ADAL" clId="{EB02E8EA-2E59-45A2-B7AE-E374E73BC2D9}" dt="2022-02-27T21:01:44.447" v="23" actId="255"/>
        <pc:sldMkLst>
          <pc:docMk/>
          <pc:sldMk cId="790762130" sldId="263"/>
        </pc:sldMkLst>
        <pc:spChg chg="mod">
          <ac:chgData name="Galina Stebletsova" userId="95e1a5fc-2b26-4f28-8bab-eb8a42e9fb83" providerId="ADAL" clId="{EB02E8EA-2E59-45A2-B7AE-E374E73BC2D9}" dt="2022-02-27T21:01:33.500" v="21" actId="26606"/>
          <ac:spMkLst>
            <pc:docMk/>
            <pc:sldMk cId="790762130" sldId="263"/>
            <ac:spMk id="2" creationId="{03AD9D6B-FD99-49D7-A81A-3C64D5AA037B}"/>
          </ac:spMkLst>
        </pc:spChg>
        <pc:spChg chg="mod ord">
          <ac:chgData name="Galina Stebletsova" userId="95e1a5fc-2b26-4f28-8bab-eb8a42e9fb83" providerId="ADAL" clId="{EB02E8EA-2E59-45A2-B7AE-E374E73BC2D9}" dt="2022-02-27T21:01:44.447" v="23" actId="255"/>
          <ac:spMkLst>
            <pc:docMk/>
            <pc:sldMk cId="790762130" sldId="263"/>
            <ac:spMk id="3" creationId="{D4C1BEA0-7383-4901-B2F2-26D961A63C23}"/>
          </ac:spMkLst>
        </pc:spChg>
        <pc:spChg chg="add">
          <ac:chgData name="Galina Stebletsova" userId="95e1a5fc-2b26-4f28-8bab-eb8a42e9fb83" providerId="ADAL" clId="{EB02E8EA-2E59-45A2-B7AE-E374E73BC2D9}" dt="2022-02-27T21:01:33.500" v="21" actId="26606"/>
          <ac:spMkLst>
            <pc:docMk/>
            <pc:sldMk cId="790762130" sldId="263"/>
            <ac:spMk id="10" creationId="{E3DC42C2-6B58-404C-B339-2C72808A5BE1}"/>
          </ac:spMkLst>
        </pc:spChg>
        <pc:spChg chg="add">
          <ac:chgData name="Galina Stebletsova" userId="95e1a5fc-2b26-4f28-8bab-eb8a42e9fb83" providerId="ADAL" clId="{EB02E8EA-2E59-45A2-B7AE-E374E73BC2D9}" dt="2022-02-27T21:01:33.500" v="21" actId="26606"/>
          <ac:spMkLst>
            <pc:docMk/>
            <pc:sldMk cId="790762130" sldId="263"/>
            <ac:spMk id="12" creationId="{FCF82941-5589-49BF-B6B1-76122B2D0EA6}"/>
          </ac:spMkLst>
        </pc:spChg>
        <pc:picChg chg="add mod">
          <ac:chgData name="Galina Stebletsova" userId="95e1a5fc-2b26-4f28-8bab-eb8a42e9fb83" providerId="ADAL" clId="{EB02E8EA-2E59-45A2-B7AE-E374E73BC2D9}" dt="2022-02-27T21:01:33.500" v="21" actId="26606"/>
          <ac:picMkLst>
            <pc:docMk/>
            <pc:sldMk cId="790762130" sldId="263"/>
            <ac:picMk id="5" creationId="{75507B7E-983B-42C6-B3B4-84EF23ED056F}"/>
          </ac:picMkLst>
        </pc:picChg>
      </pc:sldChg>
      <pc:sldChg chg="addSp delSp modSp new mod setBg">
        <pc:chgData name="Galina Stebletsova" userId="95e1a5fc-2b26-4f28-8bab-eb8a42e9fb83" providerId="ADAL" clId="{EB02E8EA-2E59-45A2-B7AE-E374E73BC2D9}" dt="2022-02-27T21:03:42.265" v="65" actId="26606"/>
        <pc:sldMkLst>
          <pc:docMk/>
          <pc:sldMk cId="2573353483" sldId="264"/>
        </pc:sldMkLst>
        <pc:spChg chg="mod ord">
          <ac:chgData name="Galina Stebletsova" userId="95e1a5fc-2b26-4f28-8bab-eb8a42e9fb83" providerId="ADAL" clId="{EB02E8EA-2E59-45A2-B7AE-E374E73BC2D9}" dt="2022-02-27T21:03:42.265" v="65" actId="26606"/>
          <ac:spMkLst>
            <pc:docMk/>
            <pc:sldMk cId="2573353483" sldId="264"/>
            <ac:spMk id="2" creationId="{76729D11-3AD4-424B-AAD2-7FDB685BB506}"/>
          </ac:spMkLst>
        </pc:spChg>
        <pc:spChg chg="del">
          <ac:chgData name="Galina Stebletsova" userId="95e1a5fc-2b26-4f28-8bab-eb8a42e9fb83" providerId="ADAL" clId="{EB02E8EA-2E59-45A2-B7AE-E374E73BC2D9}" dt="2022-02-27T21:03:31.278" v="64" actId="931"/>
          <ac:spMkLst>
            <pc:docMk/>
            <pc:sldMk cId="2573353483" sldId="264"/>
            <ac:spMk id="3" creationId="{61E809FC-A775-40FD-B7F6-D22D08838CEF}"/>
          </ac:spMkLst>
        </pc:spChg>
        <pc:spChg chg="add">
          <ac:chgData name="Galina Stebletsova" userId="95e1a5fc-2b26-4f28-8bab-eb8a42e9fb83" providerId="ADAL" clId="{EB02E8EA-2E59-45A2-B7AE-E374E73BC2D9}" dt="2022-02-27T21:03:42.265" v="65" actId="26606"/>
          <ac:spMkLst>
            <pc:docMk/>
            <pc:sldMk cId="2573353483" sldId="264"/>
            <ac:spMk id="10" creationId="{809C0BCD-BEE9-423F-A51C-BCCD8E5EAADA}"/>
          </ac:spMkLst>
        </pc:spChg>
        <pc:spChg chg="add">
          <ac:chgData name="Galina Stebletsova" userId="95e1a5fc-2b26-4f28-8bab-eb8a42e9fb83" providerId="ADAL" clId="{EB02E8EA-2E59-45A2-B7AE-E374E73BC2D9}" dt="2022-02-27T21:03:42.265" v="65" actId="26606"/>
          <ac:spMkLst>
            <pc:docMk/>
            <pc:sldMk cId="2573353483" sldId="264"/>
            <ac:spMk id="12" creationId="{9998D094-42B2-42BA-AA14-E8FBE073A5D8}"/>
          </ac:spMkLst>
        </pc:spChg>
        <pc:spChg chg="add">
          <ac:chgData name="Galina Stebletsova" userId="95e1a5fc-2b26-4f28-8bab-eb8a42e9fb83" providerId="ADAL" clId="{EB02E8EA-2E59-45A2-B7AE-E374E73BC2D9}" dt="2022-02-27T21:03:42.265" v="65" actId="26606"/>
          <ac:spMkLst>
            <pc:docMk/>
            <pc:sldMk cId="2573353483" sldId="264"/>
            <ac:spMk id="16" creationId="{F7726A94-1EF0-4D91-B7BF-C033E3D6E51B}"/>
          </ac:spMkLst>
        </pc:spChg>
        <pc:spChg chg="add">
          <ac:chgData name="Galina Stebletsova" userId="95e1a5fc-2b26-4f28-8bab-eb8a42e9fb83" providerId="ADAL" clId="{EB02E8EA-2E59-45A2-B7AE-E374E73BC2D9}" dt="2022-02-27T21:03:42.265" v="65" actId="26606"/>
          <ac:spMkLst>
            <pc:docMk/>
            <pc:sldMk cId="2573353483" sldId="264"/>
            <ac:spMk id="20" creationId="{24FB4153-1E3E-4AE9-8306-E8C292894B04}"/>
          </ac:spMkLst>
        </pc:spChg>
        <pc:picChg chg="add mod">
          <ac:chgData name="Galina Stebletsova" userId="95e1a5fc-2b26-4f28-8bab-eb8a42e9fb83" providerId="ADAL" clId="{EB02E8EA-2E59-45A2-B7AE-E374E73BC2D9}" dt="2022-02-27T21:03:42.265" v="65" actId="26606"/>
          <ac:picMkLst>
            <pc:docMk/>
            <pc:sldMk cId="2573353483" sldId="264"/>
            <ac:picMk id="5" creationId="{73A37E1B-5348-45E1-9C09-82EDE8C331EE}"/>
          </ac:picMkLst>
        </pc:picChg>
        <pc:cxnChg chg="add">
          <ac:chgData name="Galina Stebletsova" userId="95e1a5fc-2b26-4f28-8bab-eb8a42e9fb83" providerId="ADAL" clId="{EB02E8EA-2E59-45A2-B7AE-E374E73BC2D9}" dt="2022-02-27T21:03:42.265" v="65" actId="26606"/>
          <ac:cxnSpMkLst>
            <pc:docMk/>
            <pc:sldMk cId="2573353483" sldId="264"/>
            <ac:cxnSpMk id="14" creationId="{8465D64B-59F4-4BDC-B833-A17EF1E04697}"/>
          </ac:cxnSpMkLst>
        </pc:cxnChg>
        <pc:cxnChg chg="add">
          <ac:chgData name="Galina Stebletsova" userId="95e1a5fc-2b26-4f28-8bab-eb8a42e9fb83" providerId="ADAL" clId="{EB02E8EA-2E59-45A2-B7AE-E374E73BC2D9}" dt="2022-02-27T21:03:42.265" v="65" actId="26606"/>
          <ac:cxnSpMkLst>
            <pc:docMk/>
            <pc:sldMk cId="2573353483" sldId="264"/>
            <ac:cxnSpMk id="18" creationId="{98F0650C-11DF-45E6-8EC2-E3B298F0D80A}"/>
          </ac:cxnSpMkLst>
        </pc:cxnChg>
      </pc:sldChg>
      <pc:sldChg chg="addSp delSp modSp new mod setBg">
        <pc:chgData name="Galina Stebletsova" userId="95e1a5fc-2b26-4f28-8bab-eb8a42e9fb83" providerId="ADAL" clId="{EB02E8EA-2E59-45A2-B7AE-E374E73BC2D9}" dt="2022-02-27T22:03:05.261" v="78" actId="26606"/>
        <pc:sldMkLst>
          <pc:docMk/>
          <pc:sldMk cId="3951530326" sldId="265"/>
        </pc:sldMkLst>
        <pc:spChg chg="mod ord">
          <ac:chgData name="Galina Stebletsova" userId="95e1a5fc-2b26-4f28-8bab-eb8a42e9fb83" providerId="ADAL" clId="{EB02E8EA-2E59-45A2-B7AE-E374E73BC2D9}" dt="2022-02-27T22:03:05.261" v="78" actId="26606"/>
          <ac:spMkLst>
            <pc:docMk/>
            <pc:sldMk cId="3951530326" sldId="265"/>
            <ac:spMk id="2" creationId="{278F3828-7C41-44A4-A180-73B3372A5E4F}"/>
          </ac:spMkLst>
        </pc:spChg>
        <pc:spChg chg="del">
          <ac:chgData name="Galina Stebletsova" userId="95e1a5fc-2b26-4f28-8bab-eb8a42e9fb83" providerId="ADAL" clId="{EB02E8EA-2E59-45A2-B7AE-E374E73BC2D9}" dt="2022-02-27T22:02:46.858" v="75" actId="931"/>
          <ac:spMkLst>
            <pc:docMk/>
            <pc:sldMk cId="3951530326" sldId="265"/>
            <ac:spMk id="3" creationId="{6AC00706-4E9A-424D-9C05-9DE0F13ACD13}"/>
          </ac:spMkLst>
        </pc:spChg>
        <pc:spChg chg="add del">
          <ac:chgData name="Galina Stebletsova" userId="95e1a5fc-2b26-4f28-8bab-eb8a42e9fb83" providerId="ADAL" clId="{EB02E8EA-2E59-45A2-B7AE-E374E73BC2D9}" dt="2022-02-27T22:03:05.241" v="77" actId="26606"/>
          <ac:spMkLst>
            <pc:docMk/>
            <pc:sldMk cId="3951530326" sldId="265"/>
            <ac:spMk id="10" creationId="{809C0BCD-BEE9-423F-A51C-BCCD8E5EAADA}"/>
          </ac:spMkLst>
        </pc:spChg>
        <pc:spChg chg="add del">
          <ac:chgData name="Galina Stebletsova" userId="95e1a5fc-2b26-4f28-8bab-eb8a42e9fb83" providerId="ADAL" clId="{EB02E8EA-2E59-45A2-B7AE-E374E73BC2D9}" dt="2022-02-27T22:03:05.241" v="77" actId="26606"/>
          <ac:spMkLst>
            <pc:docMk/>
            <pc:sldMk cId="3951530326" sldId="265"/>
            <ac:spMk id="12" creationId="{9998D094-42B2-42BA-AA14-E8FBE073A5D8}"/>
          </ac:spMkLst>
        </pc:spChg>
        <pc:spChg chg="add del">
          <ac:chgData name="Galina Stebletsova" userId="95e1a5fc-2b26-4f28-8bab-eb8a42e9fb83" providerId="ADAL" clId="{EB02E8EA-2E59-45A2-B7AE-E374E73BC2D9}" dt="2022-02-27T22:03:05.241" v="77" actId="26606"/>
          <ac:spMkLst>
            <pc:docMk/>
            <pc:sldMk cId="3951530326" sldId="265"/>
            <ac:spMk id="16" creationId="{E7818327-9D44-4214-BEC7-F7463A8BDE7B}"/>
          </ac:spMkLst>
        </pc:spChg>
        <pc:spChg chg="add">
          <ac:chgData name="Galina Stebletsova" userId="95e1a5fc-2b26-4f28-8bab-eb8a42e9fb83" providerId="ADAL" clId="{EB02E8EA-2E59-45A2-B7AE-E374E73BC2D9}" dt="2022-02-27T22:03:05.261" v="78" actId="26606"/>
          <ac:spMkLst>
            <pc:docMk/>
            <pc:sldMk cId="3951530326" sldId="265"/>
            <ac:spMk id="20" creationId="{24FB4153-1E3E-4AE9-8306-E8C292894B04}"/>
          </ac:spMkLst>
        </pc:spChg>
        <pc:spChg chg="add">
          <ac:chgData name="Galina Stebletsova" userId="95e1a5fc-2b26-4f28-8bab-eb8a42e9fb83" providerId="ADAL" clId="{EB02E8EA-2E59-45A2-B7AE-E374E73BC2D9}" dt="2022-02-27T22:03:05.261" v="78" actId="26606"/>
          <ac:spMkLst>
            <pc:docMk/>
            <pc:sldMk cId="3951530326" sldId="265"/>
            <ac:spMk id="21" creationId="{809C0BCD-BEE9-423F-A51C-BCCD8E5EAADA}"/>
          </ac:spMkLst>
        </pc:spChg>
        <pc:spChg chg="add">
          <ac:chgData name="Galina Stebletsova" userId="95e1a5fc-2b26-4f28-8bab-eb8a42e9fb83" providerId="ADAL" clId="{EB02E8EA-2E59-45A2-B7AE-E374E73BC2D9}" dt="2022-02-27T22:03:05.261" v="78" actId="26606"/>
          <ac:spMkLst>
            <pc:docMk/>
            <pc:sldMk cId="3951530326" sldId="265"/>
            <ac:spMk id="22" creationId="{9998D094-42B2-42BA-AA14-E8FBE073A5D8}"/>
          </ac:spMkLst>
        </pc:spChg>
        <pc:spChg chg="add">
          <ac:chgData name="Galina Stebletsova" userId="95e1a5fc-2b26-4f28-8bab-eb8a42e9fb83" providerId="ADAL" clId="{EB02E8EA-2E59-45A2-B7AE-E374E73BC2D9}" dt="2022-02-27T22:03:05.261" v="78" actId="26606"/>
          <ac:spMkLst>
            <pc:docMk/>
            <pc:sldMk cId="3951530326" sldId="265"/>
            <ac:spMk id="24" creationId="{F7726A94-1EF0-4D91-B7BF-C033E3D6E51B}"/>
          </ac:spMkLst>
        </pc:spChg>
        <pc:picChg chg="add mod">
          <ac:chgData name="Galina Stebletsova" userId="95e1a5fc-2b26-4f28-8bab-eb8a42e9fb83" providerId="ADAL" clId="{EB02E8EA-2E59-45A2-B7AE-E374E73BC2D9}" dt="2022-02-27T22:03:05.261" v="78" actId="26606"/>
          <ac:picMkLst>
            <pc:docMk/>
            <pc:sldMk cId="3951530326" sldId="265"/>
            <ac:picMk id="5" creationId="{A3CA956A-FC7D-4739-A8CA-59915A648E45}"/>
          </ac:picMkLst>
        </pc:picChg>
        <pc:cxnChg chg="add del">
          <ac:chgData name="Galina Stebletsova" userId="95e1a5fc-2b26-4f28-8bab-eb8a42e9fb83" providerId="ADAL" clId="{EB02E8EA-2E59-45A2-B7AE-E374E73BC2D9}" dt="2022-02-27T22:03:05.241" v="77" actId="26606"/>
          <ac:cxnSpMkLst>
            <pc:docMk/>
            <pc:sldMk cId="3951530326" sldId="265"/>
            <ac:cxnSpMk id="14" creationId="{8465D64B-59F4-4BDC-B833-A17EF1E04697}"/>
          </ac:cxnSpMkLst>
        </pc:cxnChg>
        <pc:cxnChg chg="add del">
          <ac:chgData name="Galina Stebletsova" userId="95e1a5fc-2b26-4f28-8bab-eb8a42e9fb83" providerId="ADAL" clId="{EB02E8EA-2E59-45A2-B7AE-E374E73BC2D9}" dt="2022-02-27T22:03:05.241" v="77" actId="26606"/>
          <ac:cxnSpMkLst>
            <pc:docMk/>
            <pc:sldMk cId="3951530326" sldId="265"/>
            <ac:cxnSpMk id="18" creationId="{F896B7D9-8894-4E5C-8DCF-35BECF8D365A}"/>
          </ac:cxnSpMkLst>
        </pc:cxnChg>
        <pc:cxnChg chg="add">
          <ac:chgData name="Galina Stebletsova" userId="95e1a5fc-2b26-4f28-8bab-eb8a42e9fb83" providerId="ADAL" clId="{EB02E8EA-2E59-45A2-B7AE-E374E73BC2D9}" dt="2022-02-27T22:03:05.261" v="78" actId="26606"/>
          <ac:cxnSpMkLst>
            <pc:docMk/>
            <pc:sldMk cId="3951530326" sldId="265"/>
            <ac:cxnSpMk id="23" creationId="{8465D64B-59F4-4BDC-B833-A17EF1E04697}"/>
          </ac:cxnSpMkLst>
        </pc:cxnChg>
        <pc:cxnChg chg="add">
          <ac:chgData name="Galina Stebletsova" userId="95e1a5fc-2b26-4f28-8bab-eb8a42e9fb83" providerId="ADAL" clId="{EB02E8EA-2E59-45A2-B7AE-E374E73BC2D9}" dt="2022-02-27T22:03:05.261" v="78" actId="26606"/>
          <ac:cxnSpMkLst>
            <pc:docMk/>
            <pc:sldMk cId="3951530326" sldId="265"/>
            <ac:cxnSpMk id="25" creationId="{98F0650C-11DF-45E6-8EC2-E3B298F0D80A}"/>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6A4CB56-4B2B-499E-B881-B3B3C59C4D98}" type="datetimeFigureOut">
              <a:rPr lang="en-NZ" smtClean="0"/>
              <a:t>1/03/2022</a:t>
            </a:fld>
            <a:endParaRPr lang="en-NZ"/>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NZ"/>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005F9F3-C12F-4FEF-A052-98CDE46CFCF0}" type="slidenum">
              <a:rPr lang="en-NZ" smtClean="0"/>
              <a:t>‹#›</a:t>
            </a:fld>
            <a:endParaRPr lang="en-NZ"/>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734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A4CB56-4B2B-499E-B881-B3B3C59C4D98}" type="datetimeFigureOut">
              <a:rPr lang="en-NZ" smtClean="0"/>
              <a:t>1/03/2022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005F9F3-C12F-4FEF-A052-98CDE46CFCF0}" type="slidenum">
              <a:rPr lang="en-NZ" smtClean="0"/>
              <a:t>‹#›</a:t>
            </a:fld>
            <a:endParaRPr lang="en-NZ"/>
          </a:p>
        </p:txBody>
      </p:sp>
    </p:spTree>
    <p:extLst>
      <p:ext uri="{BB962C8B-B14F-4D97-AF65-F5344CB8AC3E}">
        <p14:creationId xmlns:p14="http://schemas.microsoft.com/office/powerpoint/2010/main" val="3917730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A4CB56-4B2B-499E-B881-B3B3C59C4D98}" type="datetimeFigureOut">
              <a:rPr lang="en-NZ" smtClean="0"/>
              <a:t>1/03/2022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005F9F3-C12F-4FEF-A052-98CDE46CFCF0}" type="slidenum">
              <a:rPr lang="en-NZ" smtClean="0"/>
              <a:t>‹#›</a:t>
            </a:fld>
            <a:endParaRPr lang="en-NZ"/>
          </a:p>
        </p:txBody>
      </p:sp>
    </p:spTree>
    <p:extLst>
      <p:ext uri="{BB962C8B-B14F-4D97-AF65-F5344CB8AC3E}">
        <p14:creationId xmlns:p14="http://schemas.microsoft.com/office/powerpoint/2010/main" val="861582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A4CB56-4B2B-499E-B881-B3B3C59C4D98}" type="datetimeFigureOut">
              <a:rPr lang="en-NZ" smtClean="0"/>
              <a:t>1/03/2022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005F9F3-C12F-4FEF-A052-98CDE46CFCF0}" type="slidenum">
              <a:rPr lang="en-NZ" smtClean="0"/>
              <a:t>‹#›</a:t>
            </a:fld>
            <a:endParaRPr lang="en-NZ"/>
          </a:p>
        </p:txBody>
      </p:sp>
    </p:spTree>
    <p:extLst>
      <p:ext uri="{BB962C8B-B14F-4D97-AF65-F5344CB8AC3E}">
        <p14:creationId xmlns:p14="http://schemas.microsoft.com/office/powerpoint/2010/main" val="727874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A4CB56-4B2B-499E-B881-B3B3C59C4D98}" type="datetimeFigureOut">
              <a:rPr lang="en-NZ" smtClean="0"/>
              <a:t>1/03/2022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005F9F3-C12F-4FEF-A052-98CDE46CFCF0}" type="slidenum">
              <a:rPr lang="en-NZ" smtClean="0"/>
              <a:t>‹#›</a:t>
            </a:fld>
            <a:endParaRPr lang="en-NZ"/>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593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A4CB56-4B2B-499E-B881-B3B3C59C4D98}" type="datetimeFigureOut">
              <a:rPr lang="en-NZ" smtClean="0"/>
              <a:t>1/03/2022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005F9F3-C12F-4FEF-A052-98CDE46CFCF0}" type="slidenum">
              <a:rPr lang="en-NZ" smtClean="0"/>
              <a:t>‹#›</a:t>
            </a:fld>
            <a:endParaRPr lang="en-NZ"/>
          </a:p>
        </p:txBody>
      </p:sp>
    </p:spTree>
    <p:extLst>
      <p:ext uri="{BB962C8B-B14F-4D97-AF65-F5344CB8AC3E}">
        <p14:creationId xmlns:p14="http://schemas.microsoft.com/office/powerpoint/2010/main" val="873972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A4CB56-4B2B-499E-B881-B3B3C59C4D98}" type="datetimeFigureOut">
              <a:rPr lang="en-NZ" smtClean="0"/>
              <a:t>1/03/2022</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7005F9F3-C12F-4FEF-A052-98CDE46CFCF0}" type="slidenum">
              <a:rPr lang="en-NZ" smtClean="0"/>
              <a:t>‹#›</a:t>
            </a:fld>
            <a:endParaRPr lang="en-NZ"/>
          </a:p>
        </p:txBody>
      </p:sp>
    </p:spTree>
    <p:extLst>
      <p:ext uri="{BB962C8B-B14F-4D97-AF65-F5344CB8AC3E}">
        <p14:creationId xmlns:p14="http://schemas.microsoft.com/office/powerpoint/2010/main" val="2632219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A4CB56-4B2B-499E-B881-B3B3C59C4D98}" type="datetimeFigureOut">
              <a:rPr lang="en-NZ" smtClean="0"/>
              <a:t>1/03/2022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7005F9F3-C12F-4FEF-A052-98CDE46CFCF0}" type="slidenum">
              <a:rPr lang="en-NZ" smtClean="0"/>
              <a:t>‹#›</a:t>
            </a:fld>
            <a:endParaRPr lang="en-NZ"/>
          </a:p>
        </p:txBody>
      </p:sp>
    </p:spTree>
    <p:extLst>
      <p:ext uri="{BB962C8B-B14F-4D97-AF65-F5344CB8AC3E}">
        <p14:creationId xmlns:p14="http://schemas.microsoft.com/office/powerpoint/2010/main" val="3658267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4CB56-4B2B-499E-B881-B3B3C59C4D98}" type="datetimeFigureOut">
              <a:rPr lang="en-NZ" smtClean="0"/>
              <a:t>1/03/2022</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7005F9F3-C12F-4FEF-A052-98CDE46CFCF0}" type="slidenum">
              <a:rPr lang="en-NZ" smtClean="0"/>
              <a:t>‹#›</a:t>
            </a:fld>
            <a:endParaRPr lang="en-NZ"/>
          </a:p>
        </p:txBody>
      </p:sp>
    </p:spTree>
    <p:extLst>
      <p:ext uri="{BB962C8B-B14F-4D97-AF65-F5344CB8AC3E}">
        <p14:creationId xmlns:p14="http://schemas.microsoft.com/office/powerpoint/2010/main" val="968734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A4CB56-4B2B-499E-B881-B3B3C59C4D98}" type="datetimeFigureOut">
              <a:rPr lang="en-NZ" smtClean="0"/>
              <a:t>1/03/2022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005F9F3-C12F-4FEF-A052-98CDE46CFCF0}" type="slidenum">
              <a:rPr lang="en-NZ" smtClean="0"/>
              <a:t>‹#›</a:t>
            </a:fld>
            <a:endParaRPr lang="en-NZ"/>
          </a:p>
        </p:txBody>
      </p:sp>
    </p:spTree>
    <p:extLst>
      <p:ext uri="{BB962C8B-B14F-4D97-AF65-F5344CB8AC3E}">
        <p14:creationId xmlns:p14="http://schemas.microsoft.com/office/powerpoint/2010/main" val="3322205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A4CB56-4B2B-499E-B881-B3B3C59C4D98}" type="datetimeFigureOut">
              <a:rPr lang="en-NZ" smtClean="0"/>
              <a:t>1/03/2022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005F9F3-C12F-4FEF-A052-98CDE46CFCF0}" type="slidenum">
              <a:rPr lang="en-NZ" smtClean="0"/>
              <a:t>‹#›</a:t>
            </a:fld>
            <a:endParaRPr lang="en-NZ"/>
          </a:p>
        </p:txBody>
      </p:sp>
    </p:spTree>
    <p:extLst>
      <p:ext uri="{BB962C8B-B14F-4D97-AF65-F5344CB8AC3E}">
        <p14:creationId xmlns:p14="http://schemas.microsoft.com/office/powerpoint/2010/main" val="412789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6A4CB56-4B2B-499E-B881-B3B3C59C4D98}" type="datetimeFigureOut">
              <a:rPr lang="en-NZ" smtClean="0"/>
              <a:t>1/03/2022</a:t>
            </a:fld>
            <a:endParaRPr lang="en-NZ"/>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NZ"/>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7005F9F3-C12F-4FEF-A052-98CDE46CFCF0}" type="slidenum">
              <a:rPr lang="en-NZ" smtClean="0"/>
              <a:t>‹#›</a:t>
            </a:fld>
            <a:endParaRPr lang="en-NZ"/>
          </a:p>
        </p:txBody>
      </p:sp>
    </p:spTree>
    <p:extLst>
      <p:ext uri="{BB962C8B-B14F-4D97-AF65-F5344CB8AC3E}">
        <p14:creationId xmlns:p14="http://schemas.microsoft.com/office/powerpoint/2010/main" val="247901172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9088392-B4C8-4734-839C-8BF94083F9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1D8D7B4-BF32-4CD5-BAAA-4B0722AE5651}"/>
              </a:ext>
            </a:extLst>
          </p:cNvPr>
          <p:cNvSpPr>
            <a:spLocks noGrp="1"/>
          </p:cNvSpPr>
          <p:nvPr>
            <p:ph type="ctrTitle"/>
          </p:nvPr>
        </p:nvSpPr>
        <p:spPr>
          <a:xfrm>
            <a:off x="1109980" y="4208424"/>
            <a:ext cx="9966960" cy="1325880"/>
          </a:xfrm>
        </p:spPr>
        <p:txBody>
          <a:bodyPr>
            <a:normAutofit/>
          </a:bodyPr>
          <a:lstStyle/>
          <a:p>
            <a:r>
              <a:rPr lang="en-NZ" sz="4600" b="1"/>
              <a:t>EDUC6006</a:t>
            </a:r>
            <a:br>
              <a:rPr lang="en-NZ" sz="4600" b="1"/>
            </a:br>
            <a:r>
              <a:rPr lang="en-NZ" sz="4600" b="1"/>
              <a:t>Leading Ethical Practice</a:t>
            </a:r>
          </a:p>
        </p:txBody>
      </p:sp>
      <p:sp>
        <p:nvSpPr>
          <p:cNvPr id="3" name="Subtitle 2">
            <a:extLst>
              <a:ext uri="{FF2B5EF4-FFF2-40B4-BE49-F238E27FC236}">
                <a16:creationId xmlns:a16="http://schemas.microsoft.com/office/drawing/2014/main" id="{51556165-43AD-4602-98C2-CF3B8FBAFE36}"/>
              </a:ext>
            </a:extLst>
          </p:cNvPr>
          <p:cNvSpPr>
            <a:spLocks noGrp="1"/>
          </p:cNvSpPr>
          <p:nvPr>
            <p:ph type="subTitle" idx="1"/>
          </p:nvPr>
        </p:nvSpPr>
        <p:spPr>
          <a:xfrm>
            <a:off x="1709530" y="5598293"/>
            <a:ext cx="8767860" cy="553690"/>
          </a:xfrm>
        </p:spPr>
        <p:txBody>
          <a:bodyPr>
            <a:normAutofit/>
          </a:bodyPr>
          <a:lstStyle/>
          <a:p>
            <a:r>
              <a:rPr lang="en-NZ" sz="1000" b="1"/>
              <a:t>Session 1</a:t>
            </a:r>
          </a:p>
          <a:p>
            <a:r>
              <a:rPr lang="en-NZ" sz="1000" b="1"/>
              <a:t>By Galina Stebletsova</a:t>
            </a:r>
          </a:p>
          <a:p>
            <a:endParaRPr lang="en-NZ" sz="1000"/>
          </a:p>
        </p:txBody>
      </p:sp>
      <p:pic>
        <p:nvPicPr>
          <p:cNvPr id="4" name="Picture 3">
            <a:extLst>
              <a:ext uri="{FF2B5EF4-FFF2-40B4-BE49-F238E27FC236}">
                <a16:creationId xmlns:a16="http://schemas.microsoft.com/office/drawing/2014/main" id="{984D7379-CDD4-4CE7-AEC7-5982C3E6C431}"/>
              </a:ext>
            </a:extLst>
          </p:cNvPr>
          <p:cNvPicPr>
            <a:picLocks noChangeAspect="1"/>
          </p:cNvPicPr>
          <p:nvPr/>
        </p:nvPicPr>
        <p:blipFill rotWithShape="1">
          <a:blip r:embed="rId2">
            <a:extLst>
              <a:ext uri="{28A0092B-C50C-407E-A947-70E740481C1C}">
                <a14:useLocalDpi xmlns:a14="http://schemas.microsoft.com/office/drawing/2010/main" val="0"/>
              </a:ext>
            </a:extLst>
          </a:blip>
          <a:srcRect l="8465" r="13744" b="3"/>
          <a:stretch/>
        </p:blipFill>
        <p:spPr>
          <a:xfrm flipH="1">
            <a:off x="243839" y="256540"/>
            <a:ext cx="3904488" cy="3764276"/>
          </a:xfrm>
          <a:prstGeom prst="rect">
            <a:avLst/>
          </a:prstGeom>
        </p:spPr>
      </p:pic>
      <p:pic>
        <p:nvPicPr>
          <p:cNvPr id="6" name="Picture 5" descr="Fresh grass with dew drops at sunrise">
            <a:extLst>
              <a:ext uri="{FF2B5EF4-FFF2-40B4-BE49-F238E27FC236}">
                <a16:creationId xmlns:a16="http://schemas.microsoft.com/office/drawing/2014/main" id="{2A219AEB-4928-4107-A319-D5598A6A6199}"/>
              </a:ext>
            </a:extLst>
          </p:cNvPr>
          <p:cNvPicPr>
            <a:picLocks noChangeAspect="1"/>
          </p:cNvPicPr>
          <p:nvPr/>
        </p:nvPicPr>
        <p:blipFill rotWithShape="1">
          <a:blip r:embed="rId3">
            <a:extLst>
              <a:ext uri="{28A0092B-C50C-407E-A947-70E740481C1C}">
                <a14:useLocalDpi xmlns:a14="http://schemas.microsoft.com/office/drawing/2010/main" val="0"/>
              </a:ext>
            </a:extLst>
          </a:blip>
          <a:srcRect l="4081" r="26681" b="-3"/>
          <a:stretch/>
        </p:blipFill>
        <p:spPr>
          <a:xfrm>
            <a:off x="4148326" y="256540"/>
            <a:ext cx="3904488" cy="3764276"/>
          </a:xfrm>
          <a:prstGeom prst="rect">
            <a:avLst/>
          </a:prstGeom>
        </p:spPr>
      </p:pic>
      <p:pic>
        <p:nvPicPr>
          <p:cNvPr id="7" name="Picture 6">
            <a:extLst>
              <a:ext uri="{FF2B5EF4-FFF2-40B4-BE49-F238E27FC236}">
                <a16:creationId xmlns:a16="http://schemas.microsoft.com/office/drawing/2014/main" id="{6B85CD5E-21D6-4B71-8C6C-4ECCA9DECC01}"/>
              </a:ext>
            </a:extLst>
          </p:cNvPr>
          <p:cNvPicPr>
            <a:picLocks noChangeAspect="1"/>
          </p:cNvPicPr>
          <p:nvPr/>
        </p:nvPicPr>
        <p:blipFill rotWithShape="1">
          <a:blip r:embed="rId4">
            <a:extLst>
              <a:ext uri="{28A0092B-C50C-407E-A947-70E740481C1C}">
                <a14:useLocalDpi xmlns:a14="http://schemas.microsoft.com/office/drawing/2010/main" val="0"/>
              </a:ext>
            </a:extLst>
          </a:blip>
          <a:srcRect t="11916" r="-1" b="24348"/>
          <a:stretch/>
        </p:blipFill>
        <p:spPr>
          <a:xfrm>
            <a:off x="8052817" y="256540"/>
            <a:ext cx="3897994" cy="3764276"/>
          </a:xfrm>
          <a:prstGeom prst="rect">
            <a:avLst/>
          </a:prstGeom>
        </p:spPr>
      </p:pic>
    </p:spTree>
    <p:extLst>
      <p:ext uri="{BB962C8B-B14F-4D97-AF65-F5344CB8AC3E}">
        <p14:creationId xmlns:p14="http://schemas.microsoft.com/office/powerpoint/2010/main" val="1661883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3AD9D6B-FD99-49D7-A81A-3C64D5AA037B}"/>
              </a:ext>
            </a:extLst>
          </p:cNvPr>
          <p:cNvSpPr>
            <a:spLocks noGrp="1"/>
          </p:cNvSpPr>
          <p:nvPr>
            <p:ph type="title"/>
          </p:nvPr>
        </p:nvSpPr>
        <p:spPr>
          <a:xfrm>
            <a:off x="4441783" y="609600"/>
            <a:ext cx="6693061" cy="1356360"/>
          </a:xfrm>
        </p:spPr>
        <p:txBody>
          <a:bodyPr>
            <a:normAutofit/>
          </a:bodyPr>
          <a:lstStyle/>
          <a:p>
            <a:r>
              <a:rPr lang="en-NZ" b="1">
                <a:solidFill>
                  <a:srgbClr val="FFFFFF"/>
                </a:solidFill>
              </a:rPr>
              <a:t>Karakia whakamutunga</a:t>
            </a:r>
          </a:p>
        </p:txBody>
      </p:sp>
      <p:pic>
        <p:nvPicPr>
          <p:cNvPr id="5" name="Picture 4" descr="Sunrise on wheat field">
            <a:extLst>
              <a:ext uri="{FF2B5EF4-FFF2-40B4-BE49-F238E27FC236}">
                <a16:creationId xmlns:a16="http://schemas.microsoft.com/office/drawing/2014/main" id="{75507B7E-983B-42C6-B3B4-84EF23ED056F}"/>
              </a:ext>
            </a:extLst>
          </p:cNvPr>
          <p:cNvPicPr>
            <a:picLocks noChangeAspect="1"/>
          </p:cNvPicPr>
          <p:nvPr/>
        </p:nvPicPr>
        <p:blipFill rotWithShape="1">
          <a:blip r:embed="rId2">
            <a:extLst>
              <a:ext uri="{28A0092B-C50C-407E-A947-70E740481C1C}">
                <a14:useLocalDpi xmlns:a14="http://schemas.microsoft.com/office/drawing/2010/main" val="0"/>
              </a:ext>
            </a:extLst>
          </a:blip>
          <a:srcRect l="32075" r="35332" b="-1"/>
          <a:stretch/>
        </p:blipFill>
        <p:spPr>
          <a:xfrm>
            <a:off x="232861" y="243840"/>
            <a:ext cx="3646837" cy="6377939"/>
          </a:xfrm>
          <a:prstGeom prst="rect">
            <a:avLst/>
          </a:prstGeom>
        </p:spPr>
      </p:pic>
      <p:sp>
        <p:nvSpPr>
          <p:cNvPr id="3" name="Content Placeholder 2">
            <a:extLst>
              <a:ext uri="{FF2B5EF4-FFF2-40B4-BE49-F238E27FC236}">
                <a16:creationId xmlns:a16="http://schemas.microsoft.com/office/drawing/2014/main" id="{D4C1BEA0-7383-4901-B2F2-26D961A63C23}"/>
              </a:ext>
            </a:extLst>
          </p:cNvPr>
          <p:cNvSpPr>
            <a:spLocks noGrp="1"/>
          </p:cNvSpPr>
          <p:nvPr>
            <p:ph idx="1"/>
          </p:nvPr>
        </p:nvSpPr>
        <p:spPr>
          <a:xfrm>
            <a:off x="4441783" y="2057400"/>
            <a:ext cx="6693061" cy="4038600"/>
          </a:xfrm>
        </p:spPr>
        <p:txBody>
          <a:bodyPr>
            <a:normAutofit/>
          </a:bodyPr>
          <a:lstStyle/>
          <a:p>
            <a:r>
              <a:rPr lang="en-NZ" sz="2400" b="1" dirty="0">
                <a:solidFill>
                  <a:srgbClr val="FFFFFF"/>
                </a:solidFill>
              </a:rPr>
              <a:t>Ka </a:t>
            </a:r>
            <a:r>
              <a:rPr lang="en-NZ" sz="2400" b="1" dirty="0" err="1">
                <a:solidFill>
                  <a:srgbClr val="FFFFFF"/>
                </a:solidFill>
              </a:rPr>
              <a:t>wehe</a:t>
            </a:r>
            <a:r>
              <a:rPr lang="en-NZ" sz="2400" b="1" dirty="0">
                <a:solidFill>
                  <a:srgbClr val="FFFFFF"/>
                </a:solidFill>
              </a:rPr>
              <a:t> </a:t>
            </a:r>
            <a:r>
              <a:rPr lang="en-NZ" sz="2400" b="1" dirty="0" err="1">
                <a:solidFill>
                  <a:srgbClr val="FFFFFF"/>
                </a:solidFill>
              </a:rPr>
              <a:t>atu</a:t>
            </a:r>
            <a:r>
              <a:rPr lang="en-NZ" sz="2400" b="1" dirty="0">
                <a:solidFill>
                  <a:srgbClr val="FFFFFF"/>
                </a:solidFill>
              </a:rPr>
              <a:t> </a:t>
            </a:r>
            <a:r>
              <a:rPr lang="en-NZ" sz="2400" b="1" dirty="0" err="1">
                <a:solidFill>
                  <a:srgbClr val="FFFFFF"/>
                </a:solidFill>
              </a:rPr>
              <a:t>tātou</a:t>
            </a:r>
            <a:endParaRPr lang="en-NZ" sz="2400" b="1" dirty="0">
              <a:solidFill>
                <a:srgbClr val="FFFFFF"/>
              </a:solidFill>
            </a:endParaRPr>
          </a:p>
          <a:p>
            <a:r>
              <a:rPr lang="en-NZ" sz="2400" b="1" dirty="0">
                <a:solidFill>
                  <a:srgbClr val="FFFFFF"/>
                </a:solidFill>
              </a:rPr>
              <a:t>I </a:t>
            </a:r>
            <a:r>
              <a:rPr lang="en-NZ" sz="2400" b="1" dirty="0" err="1">
                <a:solidFill>
                  <a:srgbClr val="FFFFFF"/>
                </a:solidFill>
              </a:rPr>
              <a:t>raro</a:t>
            </a:r>
            <a:r>
              <a:rPr lang="en-NZ" sz="2400" b="1" dirty="0">
                <a:solidFill>
                  <a:srgbClr val="FFFFFF"/>
                </a:solidFill>
              </a:rPr>
              <a:t> </a:t>
            </a:r>
            <a:r>
              <a:rPr lang="en-NZ" sz="2400" b="1" dirty="0" err="1">
                <a:solidFill>
                  <a:srgbClr val="FFFFFF"/>
                </a:solidFill>
              </a:rPr>
              <a:t>i</a:t>
            </a:r>
            <a:r>
              <a:rPr lang="en-NZ" sz="2400" b="1" dirty="0">
                <a:solidFill>
                  <a:srgbClr val="FFFFFF"/>
                </a:solidFill>
              </a:rPr>
              <a:t> </a:t>
            </a:r>
            <a:r>
              <a:rPr lang="en-NZ" sz="2400" b="1" dirty="0" err="1">
                <a:solidFill>
                  <a:srgbClr val="FFFFFF"/>
                </a:solidFill>
              </a:rPr>
              <a:t>te</a:t>
            </a:r>
            <a:r>
              <a:rPr lang="en-NZ" sz="2400" b="1" dirty="0">
                <a:solidFill>
                  <a:srgbClr val="FFFFFF"/>
                </a:solidFill>
              </a:rPr>
              <a:t> </a:t>
            </a:r>
            <a:r>
              <a:rPr lang="en-NZ" sz="2400" b="1" dirty="0" err="1">
                <a:solidFill>
                  <a:srgbClr val="FFFFFF"/>
                </a:solidFill>
              </a:rPr>
              <a:t>rangimārie</a:t>
            </a:r>
            <a:r>
              <a:rPr lang="en-NZ" sz="2400" b="1" dirty="0">
                <a:solidFill>
                  <a:srgbClr val="FFFFFF"/>
                </a:solidFill>
              </a:rPr>
              <a:t>,</a:t>
            </a:r>
          </a:p>
          <a:p>
            <a:r>
              <a:rPr lang="en-NZ" sz="2400" b="1" dirty="0" err="1">
                <a:solidFill>
                  <a:srgbClr val="FFFFFF"/>
                </a:solidFill>
              </a:rPr>
              <a:t>Te</a:t>
            </a:r>
            <a:r>
              <a:rPr lang="en-NZ" sz="2400" b="1" dirty="0">
                <a:solidFill>
                  <a:srgbClr val="FFFFFF"/>
                </a:solidFill>
              </a:rPr>
              <a:t> </a:t>
            </a:r>
            <a:r>
              <a:rPr lang="en-NZ" sz="2400" b="1" dirty="0" err="1">
                <a:solidFill>
                  <a:srgbClr val="FFFFFF"/>
                </a:solidFill>
              </a:rPr>
              <a:t>harikoa</a:t>
            </a:r>
            <a:r>
              <a:rPr lang="en-NZ" sz="2400" b="1" dirty="0">
                <a:solidFill>
                  <a:srgbClr val="FFFFFF"/>
                </a:solidFill>
              </a:rPr>
              <a:t>, me </a:t>
            </a:r>
            <a:r>
              <a:rPr lang="en-NZ" sz="2400" b="1" dirty="0" err="1">
                <a:solidFill>
                  <a:srgbClr val="FFFFFF"/>
                </a:solidFill>
              </a:rPr>
              <a:t>te</a:t>
            </a:r>
            <a:r>
              <a:rPr lang="en-NZ" sz="2400" b="1" dirty="0">
                <a:solidFill>
                  <a:srgbClr val="FFFFFF"/>
                </a:solidFill>
              </a:rPr>
              <a:t> </a:t>
            </a:r>
            <a:r>
              <a:rPr lang="en-NZ" sz="2400" b="1" dirty="0" err="1">
                <a:solidFill>
                  <a:srgbClr val="FFFFFF"/>
                </a:solidFill>
              </a:rPr>
              <a:t>manawanui</a:t>
            </a:r>
            <a:endParaRPr lang="en-NZ" sz="2400" b="1" dirty="0">
              <a:solidFill>
                <a:srgbClr val="FFFFFF"/>
              </a:solidFill>
            </a:endParaRPr>
          </a:p>
          <a:p>
            <a:r>
              <a:rPr lang="en-NZ" sz="2400" b="1" dirty="0" err="1">
                <a:solidFill>
                  <a:srgbClr val="FFFFFF"/>
                </a:solidFill>
              </a:rPr>
              <a:t>Haumi</a:t>
            </a:r>
            <a:r>
              <a:rPr lang="en-NZ" sz="2400" b="1" dirty="0">
                <a:solidFill>
                  <a:srgbClr val="FFFFFF"/>
                </a:solidFill>
              </a:rPr>
              <a:t> ē! Hui ē! </a:t>
            </a:r>
            <a:r>
              <a:rPr lang="en-NZ" sz="2400" b="1" dirty="0" err="1">
                <a:solidFill>
                  <a:srgbClr val="FFFFFF"/>
                </a:solidFill>
              </a:rPr>
              <a:t>Taiki</a:t>
            </a:r>
            <a:r>
              <a:rPr lang="en-NZ" sz="2400" b="1" dirty="0">
                <a:solidFill>
                  <a:srgbClr val="FFFFFF"/>
                </a:solidFill>
              </a:rPr>
              <a:t> ē!</a:t>
            </a:r>
          </a:p>
        </p:txBody>
      </p:sp>
      <p:sp>
        <p:nvSpPr>
          <p:cNvPr id="12" name="Rectangle 11">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90762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9E1F-CE89-4245-A413-57A1B1D07CF7}"/>
              </a:ext>
            </a:extLst>
          </p:cNvPr>
          <p:cNvSpPr>
            <a:spLocks noGrp="1"/>
          </p:cNvSpPr>
          <p:nvPr>
            <p:ph type="title"/>
          </p:nvPr>
        </p:nvSpPr>
        <p:spPr>
          <a:xfrm>
            <a:off x="4441783" y="609600"/>
            <a:ext cx="6693061" cy="1356360"/>
          </a:xfrm>
        </p:spPr>
        <p:txBody>
          <a:bodyPr>
            <a:normAutofit/>
          </a:bodyPr>
          <a:lstStyle/>
          <a:p>
            <a:r>
              <a:rPr lang="en-NZ" b="1" dirty="0"/>
              <a:t>Karakia</a:t>
            </a:r>
          </a:p>
        </p:txBody>
      </p:sp>
      <p:pic>
        <p:nvPicPr>
          <p:cNvPr id="5" name="Picture 4" descr="Sunlight filtering thru forest canopy illuminating dirt road">
            <a:extLst>
              <a:ext uri="{FF2B5EF4-FFF2-40B4-BE49-F238E27FC236}">
                <a16:creationId xmlns:a16="http://schemas.microsoft.com/office/drawing/2014/main" id="{4832CC4C-9B1C-4C14-8053-708A0C19EDB1}"/>
              </a:ext>
            </a:extLst>
          </p:cNvPr>
          <p:cNvPicPr>
            <a:picLocks noChangeAspect="1"/>
          </p:cNvPicPr>
          <p:nvPr/>
        </p:nvPicPr>
        <p:blipFill rotWithShape="1">
          <a:blip r:embed="rId2">
            <a:extLst>
              <a:ext uri="{28A0092B-C50C-407E-A947-70E740481C1C}">
                <a14:useLocalDpi xmlns:a14="http://schemas.microsoft.com/office/drawing/2010/main" val="0"/>
              </a:ext>
            </a:extLst>
          </a:blip>
          <a:srcRect l="35141" r="26691" b="-2"/>
          <a:stretch/>
        </p:blipFill>
        <p:spPr>
          <a:xfrm>
            <a:off x="223336" y="243840"/>
            <a:ext cx="3646837" cy="6377939"/>
          </a:xfrm>
          <a:prstGeom prst="rect">
            <a:avLst/>
          </a:prstGeom>
        </p:spPr>
      </p:pic>
      <p:sp>
        <p:nvSpPr>
          <p:cNvPr id="3" name="Content Placeholder 2">
            <a:extLst>
              <a:ext uri="{FF2B5EF4-FFF2-40B4-BE49-F238E27FC236}">
                <a16:creationId xmlns:a16="http://schemas.microsoft.com/office/drawing/2014/main" id="{2FA1516A-ED52-4E87-AA34-888A184364E7}"/>
              </a:ext>
            </a:extLst>
          </p:cNvPr>
          <p:cNvSpPr>
            <a:spLocks noGrp="1"/>
          </p:cNvSpPr>
          <p:nvPr>
            <p:ph idx="1"/>
          </p:nvPr>
        </p:nvSpPr>
        <p:spPr>
          <a:xfrm>
            <a:off x="4441783" y="2057400"/>
            <a:ext cx="6693061" cy="4038600"/>
          </a:xfrm>
        </p:spPr>
        <p:txBody>
          <a:bodyPr>
            <a:normAutofit/>
          </a:bodyPr>
          <a:lstStyle/>
          <a:p>
            <a:r>
              <a:rPr lang="en-NZ" b="1" dirty="0"/>
              <a:t>Manawa </a:t>
            </a:r>
            <a:r>
              <a:rPr lang="en-NZ" b="1" dirty="0" err="1"/>
              <a:t>mai</a:t>
            </a:r>
            <a:r>
              <a:rPr lang="en-NZ" b="1" dirty="0"/>
              <a:t> </a:t>
            </a:r>
            <a:r>
              <a:rPr lang="en-NZ" b="1" dirty="0" err="1"/>
              <a:t>te</a:t>
            </a:r>
            <a:r>
              <a:rPr lang="en-NZ" b="1" dirty="0"/>
              <a:t> mauri </a:t>
            </a:r>
            <a:r>
              <a:rPr lang="en-NZ" b="1" dirty="0" err="1"/>
              <a:t>nuku</a:t>
            </a:r>
            <a:endParaRPr lang="en-NZ" b="1" dirty="0"/>
          </a:p>
          <a:p>
            <a:r>
              <a:rPr lang="en-NZ" b="1" dirty="0"/>
              <a:t>Manawa </a:t>
            </a:r>
            <a:r>
              <a:rPr lang="en-NZ" b="1" dirty="0" err="1"/>
              <a:t>mai</a:t>
            </a:r>
            <a:r>
              <a:rPr lang="en-NZ" b="1" dirty="0"/>
              <a:t> </a:t>
            </a:r>
            <a:r>
              <a:rPr lang="en-NZ" b="1" dirty="0" err="1"/>
              <a:t>te</a:t>
            </a:r>
            <a:r>
              <a:rPr lang="en-NZ" b="1" dirty="0"/>
              <a:t> mauri </a:t>
            </a:r>
            <a:r>
              <a:rPr lang="en-NZ" b="1" dirty="0" err="1"/>
              <a:t>rangi</a:t>
            </a:r>
            <a:endParaRPr lang="en-NZ" b="1" dirty="0"/>
          </a:p>
          <a:p>
            <a:r>
              <a:rPr lang="en-NZ" b="1" dirty="0"/>
              <a:t>Ko </a:t>
            </a:r>
            <a:r>
              <a:rPr lang="en-NZ" b="1" dirty="0" err="1"/>
              <a:t>te</a:t>
            </a:r>
            <a:r>
              <a:rPr lang="en-NZ" b="1" dirty="0"/>
              <a:t> mauri kai au</a:t>
            </a:r>
          </a:p>
          <a:p>
            <a:r>
              <a:rPr lang="en-NZ" b="1" dirty="0"/>
              <a:t>He mauri </a:t>
            </a:r>
            <a:r>
              <a:rPr lang="en-NZ" b="1" dirty="0" err="1"/>
              <a:t>tipua</a:t>
            </a:r>
            <a:endParaRPr lang="en-NZ" b="1" dirty="0"/>
          </a:p>
          <a:p>
            <a:r>
              <a:rPr lang="en-NZ" b="1" dirty="0"/>
              <a:t>Ka pakaru </a:t>
            </a:r>
            <a:r>
              <a:rPr lang="en-NZ" b="1" dirty="0" err="1"/>
              <a:t>mai</a:t>
            </a:r>
            <a:r>
              <a:rPr lang="en-NZ" b="1" dirty="0"/>
              <a:t> </a:t>
            </a:r>
            <a:r>
              <a:rPr lang="en-NZ" b="1" dirty="0" err="1"/>
              <a:t>te</a:t>
            </a:r>
            <a:r>
              <a:rPr lang="en-NZ" b="1" dirty="0"/>
              <a:t> </a:t>
            </a:r>
            <a:r>
              <a:rPr lang="en-NZ" b="1" dirty="0" err="1"/>
              <a:t>pō</a:t>
            </a:r>
            <a:endParaRPr lang="en-NZ" b="1" dirty="0"/>
          </a:p>
          <a:p>
            <a:r>
              <a:rPr lang="en-NZ" b="1" dirty="0"/>
              <a:t>Tau </a:t>
            </a:r>
            <a:r>
              <a:rPr lang="en-NZ" b="1" dirty="0" err="1"/>
              <a:t>mai</a:t>
            </a:r>
            <a:r>
              <a:rPr lang="en-NZ" b="1" dirty="0"/>
              <a:t> </a:t>
            </a:r>
            <a:r>
              <a:rPr lang="en-NZ" b="1" dirty="0" err="1"/>
              <a:t>te</a:t>
            </a:r>
            <a:r>
              <a:rPr lang="en-NZ" b="1" dirty="0"/>
              <a:t> mauri</a:t>
            </a:r>
          </a:p>
          <a:p>
            <a:r>
              <a:rPr lang="en-NZ" b="1" dirty="0" err="1"/>
              <a:t>Haumi</a:t>
            </a:r>
            <a:r>
              <a:rPr lang="en-NZ" b="1" dirty="0"/>
              <a:t> ē, hui ē, </a:t>
            </a:r>
            <a:r>
              <a:rPr lang="en-NZ" b="1" dirty="0" err="1"/>
              <a:t>taiki</a:t>
            </a:r>
            <a:r>
              <a:rPr lang="en-NZ" b="1" dirty="0"/>
              <a:t> ē!</a:t>
            </a:r>
          </a:p>
        </p:txBody>
      </p:sp>
    </p:spTree>
    <p:extLst>
      <p:ext uri="{BB962C8B-B14F-4D97-AF65-F5344CB8AC3E}">
        <p14:creationId xmlns:p14="http://schemas.microsoft.com/office/powerpoint/2010/main" val="620283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993FE-D768-457E-807C-2048EF4637E1}"/>
              </a:ext>
            </a:extLst>
          </p:cNvPr>
          <p:cNvSpPr>
            <a:spLocks noGrp="1"/>
          </p:cNvSpPr>
          <p:nvPr>
            <p:ph type="title"/>
          </p:nvPr>
        </p:nvSpPr>
        <p:spPr/>
        <p:txBody>
          <a:bodyPr/>
          <a:lstStyle/>
          <a:p>
            <a:pPr algn="ctr"/>
            <a:r>
              <a:rPr lang="en-NZ" b="1" dirty="0"/>
              <a:t>Week 1: The ethical and professional </a:t>
            </a:r>
            <a:r>
              <a:rPr lang="en-NZ" b="1" dirty="0" err="1"/>
              <a:t>kaiako</a:t>
            </a:r>
            <a:endParaRPr lang="en-NZ" b="1" dirty="0"/>
          </a:p>
        </p:txBody>
      </p:sp>
      <p:sp>
        <p:nvSpPr>
          <p:cNvPr id="3" name="Content Placeholder 2">
            <a:extLst>
              <a:ext uri="{FF2B5EF4-FFF2-40B4-BE49-F238E27FC236}">
                <a16:creationId xmlns:a16="http://schemas.microsoft.com/office/drawing/2014/main" id="{C362EE1C-D7E0-4271-89F8-13A3DFC87FFC}"/>
              </a:ext>
            </a:extLst>
          </p:cNvPr>
          <p:cNvSpPr>
            <a:spLocks noGrp="1"/>
          </p:cNvSpPr>
          <p:nvPr>
            <p:ph idx="1"/>
          </p:nvPr>
        </p:nvSpPr>
        <p:spPr/>
        <p:txBody>
          <a:bodyPr>
            <a:normAutofit/>
          </a:bodyPr>
          <a:lstStyle/>
          <a:p>
            <a:r>
              <a:rPr lang="en-NZ" sz="2400" b="1" dirty="0"/>
              <a:t>Course structure: hybrid classes</a:t>
            </a:r>
          </a:p>
          <a:p>
            <a:r>
              <a:rPr lang="en-NZ" sz="2400" b="1" dirty="0"/>
              <a:t>Assignment 1 (Essay) due: 04.04.22</a:t>
            </a:r>
          </a:p>
          <a:p>
            <a:r>
              <a:rPr lang="en-NZ" sz="2400" b="1" dirty="0"/>
              <a:t>Assignment 2 (Report) due: 30.05.22</a:t>
            </a:r>
          </a:p>
          <a:p>
            <a:r>
              <a:rPr lang="en-NZ" sz="2400" b="1" dirty="0"/>
              <a:t>Support with your academic writing at Unitec: Explore Study Toolbox on Moodle</a:t>
            </a:r>
          </a:p>
          <a:p>
            <a:r>
              <a:rPr lang="en-NZ" sz="2400" b="1" dirty="0"/>
              <a:t>Making an appointment with the Learning Advisor</a:t>
            </a:r>
          </a:p>
          <a:p>
            <a:r>
              <a:rPr lang="en-NZ" sz="2400" b="1" dirty="0"/>
              <a:t>My contact: gstebletsova@unitec.ac.nz</a:t>
            </a:r>
          </a:p>
        </p:txBody>
      </p:sp>
    </p:spTree>
    <p:extLst>
      <p:ext uri="{BB962C8B-B14F-4D97-AF65-F5344CB8AC3E}">
        <p14:creationId xmlns:p14="http://schemas.microsoft.com/office/powerpoint/2010/main" val="4139969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42D9-1D39-4003-9F73-35E4A4BBA155}"/>
              </a:ext>
            </a:extLst>
          </p:cNvPr>
          <p:cNvSpPr>
            <a:spLocks noGrp="1"/>
          </p:cNvSpPr>
          <p:nvPr>
            <p:ph type="title"/>
          </p:nvPr>
        </p:nvSpPr>
        <p:spPr/>
        <p:txBody>
          <a:bodyPr/>
          <a:lstStyle/>
          <a:p>
            <a:pPr algn="ctr"/>
            <a:r>
              <a:rPr lang="en-NZ" b="1" dirty="0"/>
              <a:t>Learning Outcomes for EDUC6006</a:t>
            </a:r>
          </a:p>
        </p:txBody>
      </p:sp>
      <p:sp>
        <p:nvSpPr>
          <p:cNvPr id="3" name="Content Placeholder 2">
            <a:extLst>
              <a:ext uri="{FF2B5EF4-FFF2-40B4-BE49-F238E27FC236}">
                <a16:creationId xmlns:a16="http://schemas.microsoft.com/office/drawing/2014/main" id="{16CABEDC-75DB-4163-A459-33EE14AD184D}"/>
              </a:ext>
            </a:extLst>
          </p:cNvPr>
          <p:cNvSpPr>
            <a:spLocks noGrp="1"/>
          </p:cNvSpPr>
          <p:nvPr>
            <p:ph idx="1"/>
          </p:nvPr>
        </p:nvSpPr>
        <p:spPr/>
        <p:txBody>
          <a:bodyPr/>
          <a:lstStyle/>
          <a:p>
            <a:r>
              <a:rPr lang="en-NZ" dirty="0"/>
              <a:t>1. </a:t>
            </a:r>
            <a:r>
              <a:rPr lang="en-NZ" sz="2400" dirty="0"/>
              <a:t>Evaluate leadership approaches informed by </a:t>
            </a:r>
            <a:r>
              <a:rPr lang="en-NZ" sz="2400" dirty="0" err="1"/>
              <a:t>Tiriti</a:t>
            </a:r>
            <a:r>
              <a:rPr lang="en-NZ" sz="2400" dirty="0"/>
              <a:t>-based practice, to develop a personal philosophy of leadership.</a:t>
            </a:r>
          </a:p>
          <a:p>
            <a:r>
              <a:rPr lang="en-NZ" sz="2400" dirty="0"/>
              <a:t>2. Examine ethical teaching practice in relation to multiple perspectives and policy documents.</a:t>
            </a:r>
          </a:p>
          <a:p>
            <a:r>
              <a:rPr lang="en-NZ" sz="2400" dirty="0"/>
              <a:t>3. Critically review professional and ethical responsibilities  to advocate for the rights of </a:t>
            </a:r>
            <a:r>
              <a:rPr lang="en-NZ" sz="2400" dirty="0" err="1"/>
              <a:t>tamariki</a:t>
            </a:r>
            <a:r>
              <a:rPr lang="en-NZ" sz="2400" dirty="0"/>
              <a:t>.</a:t>
            </a:r>
          </a:p>
        </p:txBody>
      </p:sp>
    </p:spTree>
    <p:extLst>
      <p:ext uri="{BB962C8B-B14F-4D97-AF65-F5344CB8AC3E}">
        <p14:creationId xmlns:p14="http://schemas.microsoft.com/office/powerpoint/2010/main" val="1373107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Mother holding baby's hand">
            <a:extLst>
              <a:ext uri="{FF2B5EF4-FFF2-40B4-BE49-F238E27FC236}">
                <a16:creationId xmlns:a16="http://schemas.microsoft.com/office/drawing/2014/main" id="{73A37E1B-5348-45E1-9C09-82EDE8C331EE}"/>
              </a:ext>
            </a:extLst>
          </p:cNvPr>
          <p:cNvPicPr>
            <a:picLocks noGrp="1" noChangeAspect="1"/>
          </p:cNvPicPr>
          <p:nvPr>
            <p:ph idx="1"/>
          </p:nvPr>
        </p:nvPicPr>
        <p:blipFill rotWithShape="1">
          <a:blip r:embed="rId2">
            <a:duotone>
              <a:schemeClr val="accent1">
                <a:shade val="45000"/>
                <a:satMod val="135000"/>
              </a:schemeClr>
              <a:prstClr val="white"/>
            </a:duotone>
            <a:alphaModFix amt="60000"/>
            <a:extLst>
              <a:ext uri="{28A0092B-C50C-407E-A947-70E740481C1C}">
                <a14:useLocalDpi xmlns:a14="http://schemas.microsoft.com/office/drawing/2010/main" val="0"/>
              </a:ext>
            </a:extLst>
          </a:blip>
          <a:srcRect b="15730"/>
          <a:stretch/>
        </p:blipFill>
        <p:spPr>
          <a:xfrm>
            <a:off x="20" y="-1"/>
            <a:ext cx="12191980" cy="6858001"/>
          </a:xfrm>
          <a:prstGeom prst="rect">
            <a:avLst/>
          </a:prstGeom>
        </p:spPr>
      </p:pic>
      <p:cxnSp>
        <p:nvCxnSpPr>
          <p:cNvPr id="18" name="Straight Connector 17">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6729D11-3AD4-424B-AAD2-7FDB685BB506}"/>
              </a:ext>
            </a:extLst>
          </p:cNvPr>
          <p:cNvSpPr>
            <a:spLocks noGrp="1"/>
          </p:cNvSpPr>
          <p:nvPr>
            <p:ph type="title"/>
          </p:nvPr>
        </p:nvSpPr>
        <p:spPr>
          <a:xfrm>
            <a:off x="1109980" y="882376"/>
            <a:ext cx="9966960" cy="2926080"/>
          </a:xfrm>
        </p:spPr>
        <p:txBody>
          <a:bodyPr vert="horz" lIns="91440" tIns="45720" rIns="91440" bIns="45720" rtlCol="0" anchor="b">
            <a:normAutofit/>
          </a:bodyPr>
          <a:lstStyle/>
          <a:p>
            <a:pPr algn="ctr">
              <a:lnSpc>
                <a:spcPct val="85000"/>
              </a:lnSpc>
            </a:pPr>
            <a:r>
              <a:rPr lang="en-US" sz="7200" b="1" cap="all">
                <a:solidFill>
                  <a:srgbClr val="FFFFFF"/>
                </a:solidFill>
              </a:rPr>
              <a:t>Understanding your Professional Self</a:t>
            </a:r>
          </a:p>
        </p:txBody>
      </p:sp>
    </p:spTree>
    <p:extLst>
      <p:ext uri="{BB962C8B-B14F-4D97-AF65-F5344CB8AC3E}">
        <p14:creationId xmlns:p14="http://schemas.microsoft.com/office/powerpoint/2010/main" val="2573353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12">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B65674F-ADCB-4DE4-8663-A50E1E75C3AC}"/>
              </a:ext>
            </a:extLst>
          </p:cNvPr>
          <p:cNvSpPr>
            <a:spLocks noGrp="1"/>
          </p:cNvSpPr>
          <p:nvPr>
            <p:ph type="title"/>
          </p:nvPr>
        </p:nvSpPr>
        <p:spPr>
          <a:xfrm>
            <a:off x="6106704" y="609600"/>
            <a:ext cx="5364444" cy="1356360"/>
          </a:xfrm>
        </p:spPr>
        <p:txBody>
          <a:bodyPr vert="horz" lIns="91440" tIns="45720" rIns="91440" bIns="45720" rtlCol="0" anchor="ctr">
            <a:normAutofit/>
          </a:bodyPr>
          <a:lstStyle/>
          <a:p>
            <a:r>
              <a:rPr lang="en-US" sz="2800" b="1" i="0"/>
              <a:t>Our Code Our Standards: a guide for all Kaiako of Aotearoa</a:t>
            </a:r>
          </a:p>
        </p:txBody>
      </p:sp>
      <p:pic>
        <p:nvPicPr>
          <p:cNvPr id="6" name="Content Placeholder 5">
            <a:extLst>
              <a:ext uri="{FF2B5EF4-FFF2-40B4-BE49-F238E27FC236}">
                <a16:creationId xmlns:a16="http://schemas.microsoft.com/office/drawing/2014/main" id="{9A6A8352-15F9-40B9-ADD8-C547069F803B}"/>
              </a:ext>
            </a:extLst>
          </p:cNvPr>
          <p:cNvPicPr>
            <a:picLocks noGrp="1" noChangeAspect="1"/>
          </p:cNvPicPr>
          <p:nvPr>
            <p:ph sz="half" idx="2"/>
          </p:nvPr>
        </p:nvPicPr>
        <p:blipFill>
          <a:blip r:embed="rId2"/>
          <a:stretch>
            <a:fillRect/>
          </a:stretch>
        </p:blipFill>
        <p:spPr>
          <a:xfrm>
            <a:off x="872064" y="1757046"/>
            <a:ext cx="4593715" cy="3341927"/>
          </a:xfrm>
          <a:prstGeom prst="rect">
            <a:avLst/>
          </a:prstGeom>
        </p:spPr>
      </p:pic>
      <p:sp>
        <p:nvSpPr>
          <p:cNvPr id="3" name="Content Placeholder 2">
            <a:extLst>
              <a:ext uri="{FF2B5EF4-FFF2-40B4-BE49-F238E27FC236}">
                <a16:creationId xmlns:a16="http://schemas.microsoft.com/office/drawing/2014/main" id="{5DC4D1FD-E83A-45C2-950E-F0F1910FB148}"/>
              </a:ext>
            </a:extLst>
          </p:cNvPr>
          <p:cNvSpPr>
            <a:spLocks noGrp="1"/>
          </p:cNvSpPr>
          <p:nvPr>
            <p:ph sz="half" idx="1"/>
          </p:nvPr>
        </p:nvSpPr>
        <p:spPr>
          <a:xfrm>
            <a:off x="6106703" y="2057400"/>
            <a:ext cx="5364444" cy="4038600"/>
          </a:xfrm>
        </p:spPr>
        <p:txBody>
          <a:bodyPr vert="horz" lIns="91440" tIns="45720" rIns="91440" bIns="45720" rtlCol="0">
            <a:normAutofit/>
          </a:bodyPr>
          <a:lstStyle/>
          <a:p>
            <a:r>
              <a:rPr lang="en-US" b="1" dirty="0"/>
              <a:t>What is meant by ‘ethics’?</a:t>
            </a:r>
          </a:p>
          <a:p>
            <a:r>
              <a:rPr lang="en-US" b="1" dirty="0"/>
              <a:t>Professional qualities of an ECE Kaiako</a:t>
            </a:r>
          </a:p>
          <a:p>
            <a:r>
              <a:rPr lang="en-US" b="1" dirty="0"/>
              <a:t>What does this all mean to you?</a:t>
            </a:r>
          </a:p>
          <a:p>
            <a:r>
              <a:rPr lang="en-US" b="1" dirty="0"/>
              <a:t>Understanding personal values and beliefs in the context of ethics, identifying links</a:t>
            </a:r>
          </a:p>
        </p:txBody>
      </p:sp>
    </p:spTree>
    <p:extLst>
      <p:ext uri="{BB962C8B-B14F-4D97-AF65-F5344CB8AC3E}">
        <p14:creationId xmlns:p14="http://schemas.microsoft.com/office/powerpoint/2010/main" val="232529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C4F1C3-3ADD-491F-8C66-57912A242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0B323FE0-DFB0-4368-A3C2-FC1402A98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E4BCA77F-6A46-46C1-822E-DF8DB6F08D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00F30BB5-7BA0-4D79-B51D-809B0D796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F24E363-8789-4350-A535-208B1C4694F8}"/>
              </a:ext>
            </a:extLst>
          </p:cNvPr>
          <p:cNvSpPr>
            <a:spLocks noGrp="1"/>
          </p:cNvSpPr>
          <p:nvPr>
            <p:ph type="title"/>
          </p:nvPr>
        </p:nvSpPr>
        <p:spPr>
          <a:xfrm>
            <a:off x="4783287" y="821636"/>
            <a:ext cx="6758457" cy="5197425"/>
          </a:xfrm>
        </p:spPr>
        <p:txBody>
          <a:bodyPr vert="horz" lIns="91440" tIns="45720" rIns="91440" bIns="45720" rtlCol="0" anchor="ctr">
            <a:normAutofit/>
          </a:bodyPr>
          <a:lstStyle/>
          <a:p>
            <a:pPr>
              <a:lnSpc>
                <a:spcPct val="85000"/>
              </a:lnSpc>
            </a:pPr>
            <a:r>
              <a:rPr lang="en-US" sz="4600" b="1" u="sng" cap="all" dirty="0">
                <a:solidFill>
                  <a:schemeClr val="accent1">
                    <a:lumMod val="75000"/>
                  </a:schemeClr>
                </a:solidFill>
              </a:rPr>
              <a:t>Korero 1</a:t>
            </a:r>
            <a:r>
              <a:rPr lang="en-US" sz="4600" b="1" cap="all" dirty="0">
                <a:solidFill>
                  <a:schemeClr val="accent1">
                    <a:lumMod val="75000"/>
                  </a:schemeClr>
                </a:solidFill>
              </a:rPr>
              <a:t>: What is your understanding of the ethical and professional Kaiako? How does it relate to your personal values and beliefs?</a:t>
            </a:r>
          </a:p>
        </p:txBody>
      </p:sp>
      <p:sp>
        <p:nvSpPr>
          <p:cNvPr id="16" name="Rectangle 15">
            <a:extLst>
              <a:ext uri="{FF2B5EF4-FFF2-40B4-BE49-F238E27FC236}">
                <a16:creationId xmlns:a16="http://schemas.microsoft.com/office/drawing/2014/main" id="{44F561C9-F335-45B4-A0DC-68F946099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39821"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EF4B4A9B-71C0-4B72-B903-BEBFA445F0FA}"/>
              </a:ext>
            </a:extLst>
          </p:cNvPr>
          <p:cNvSpPr>
            <a:spLocks noGrp="1"/>
          </p:cNvSpPr>
          <p:nvPr>
            <p:ph idx="1"/>
          </p:nvPr>
        </p:nvSpPr>
        <p:spPr>
          <a:xfrm>
            <a:off x="643466" y="821635"/>
            <a:ext cx="2984317" cy="5197425"/>
          </a:xfrm>
        </p:spPr>
        <p:txBody>
          <a:bodyPr vert="horz" lIns="91440" tIns="45720" rIns="91440" bIns="45720" rtlCol="0" anchor="ctr">
            <a:normAutofit/>
          </a:bodyPr>
          <a:lstStyle/>
          <a:p>
            <a:pPr marL="0" indent="0">
              <a:buNone/>
            </a:pPr>
            <a:r>
              <a:rPr lang="en-US">
                <a:solidFill>
                  <a:srgbClr val="FFFFFF"/>
                </a:solidFill>
              </a:rPr>
              <a:t>Join this korero in class or feel free to share your thoughts on Moodle. </a:t>
            </a:r>
          </a:p>
        </p:txBody>
      </p:sp>
    </p:spTree>
    <p:extLst>
      <p:ext uri="{BB962C8B-B14F-4D97-AF65-F5344CB8AC3E}">
        <p14:creationId xmlns:p14="http://schemas.microsoft.com/office/powerpoint/2010/main" val="269628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0402881D-7F6C-46C3-9D19-1BE628B1A3D9}"/>
              </a:ext>
            </a:extLst>
          </p:cNvPr>
          <p:cNvSpPr>
            <a:spLocks noGrp="1"/>
          </p:cNvSpPr>
          <p:nvPr>
            <p:ph type="title"/>
          </p:nvPr>
        </p:nvSpPr>
        <p:spPr>
          <a:xfrm>
            <a:off x="441009" y="873457"/>
            <a:ext cx="3273042" cy="5222543"/>
          </a:xfrm>
        </p:spPr>
        <p:txBody>
          <a:bodyPr>
            <a:normAutofit/>
          </a:bodyPr>
          <a:lstStyle/>
          <a:p>
            <a:r>
              <a:rPr lang="en-NZ" sz="2800" b="1">
                <a:solidFill>
                  <a:srgbClr val="FFFFFF"/>
                </a:solidFill>
              </a:rPr>
              <a:t>Korero 2: Working </a:t>
            </a:r>
            <a:r>
              <a:rPr lang="en-NZ" sz="2800" b="1" dirty="0">
                <a:solidFill>
                  <a:srgbClr val="FFFFFF"/>
                </a:solidFill>
              </a:rPr>
              <a:t>with the Code of Professional Responsibility I </a:t>
            </a:r>
            <a:r>
              <a:rPr lang="en-NZ" sz="2800" b="1" i="0" dirty="0" err="1">
                <a:solidFill>
                  <a:srgbClr val="FFFFFF"/>
                </a:solidFill>
                <a:effectLst/>
                <a:latin typeface="-apple-system"/>
              </a:rPr>
              <a:t>Ngā</a:t>
            </a:r>
            <a:r>
              <a:rPr lang="en-NZ" sz="2800" b="1" i="0" dirty="0">
                <a:solidFill>
                  <a:srgbClr val="FFFFFF"/>
                </a:solidFill>
                <a:effectLst/>
                <a:latin typeface="-apple-system"/>
              </a:rPr>
              <a:t>-Tikanga </a:t>
            </a:r>
            <a:r>
              <a:rPr lang="en-NZ" sz="2800" b="1" i="0" dirty="0" err="1">
                <a:solidFill>
                  <a:srgbClr val="FFFFFF"/>
                </a:solidFill>
                <a:effectLst/>
                <a:latin typeface="-apple-system"/>
              </a:rPr>
              <a:t>Matatika</a:t>
            </a:r>
            <a:r>
              <a:rPr lang="en-NZ" sz="2800" b="1" i="0" dirty="0">
                <a:solidFill>
                  <a:srgbClr val="FFFFFF"/>
                </a:solidFill>
                <a:effectLst/>
                <a:latin typeface="-apple-system"/>
              </a:rPr>
              <a:t> </a:t>
            </a:r>
            <a:r>
              <a:rPr lang="en-NZ" sz="2800" b="1" i="0" dirty="0" err="1">
                <a:solidFill>
                  <a:srgbClr val="FFFFFF"/>
                </a:solidFill>
                <a:effectLst/>
                <a:latin typeface="-apple-system"/>
              </a:rPr>
              <a:t>mo-ngā</a:t>
            </a:r>
            <a:r>
              <a:rPr lang="en-NZ" sz="2800" b="1" i="0" dirty="0">
                <a:solidFill>
                  <a:srgbClr val="FFFFFF"/>
                </a:solidFill>
                <a:effectLst/>
                <a:latin typeface="-apple-system"/>
              </a:rPr>
              <a:t>- </a:t>
            </a:r>
            <a:r>
              <a:rPr lang="en-NZ" sz="2800" b="1" i="0" dirty="0" err="1">
                <a:solidFill>
                  <a:srgbClr val="FFFFFF"/>
                </a:solidFill>
                <a:effectLst/>
                <a:latin typeface="-apple-system"/>
              </a:rPr>
              <a:t>Haepapa</a:t>
            </a:r>
            <a:r>
              <a:rPr lang="en-NZ" sz="2800" b="1" i="0" dirty="0">
                <a:solidFill>
                  <a:srgbClr val="FFFFFF"/>
                </a:solidFill>
                <a:effectLst/>
                <a:latin typeface="-apple-system"/>
              </a:rPr>
              <a:t> </a:t>
            </a:r>
            <a:r>
              <a:rPr lang="en-NZ" sz="2800" b="1" i="0" dirty="0" err="1">
                <a:solidFill>
                  <a:srgbClr val="FFFFFF"/>
                </a:solidFill>
                <a:effectLst/>
                <a:latin typeface="-apple-system"/>
              </a:rPr>
              <a:t>Ngaiotanga</a:t>
            </a:r>
            <a:br>
              <a:rPr lang="en-NZ" sz="2800" b="1" i="0" dirty="0">
                <a:solidFill>
                  <a:srgbClr val="FFFFFF"/>
                </a:solidFill>
                <a:effectLst/>
                <a:latin typeface="-apple-system"/>
              </a:rPr>
            </a:br>
            <a:endParaRPr lang="en-NZ" sz="2800" b="1" dirty="0">
              <a:solidFill>
                <a:srgbClr val="FFFFFF"/>
              </a:solidFill>
            </a:endParaRPr>
          </a:p>
        </p:txBody>
      </p:sp>
      <p:sp>
        <p:nvSpPr>
          <p:cNvPr id="3" name="Content Placeholder 2">
            <a:extLst>
              <a:ext uri="{FF2B5EF4-FFF2-40B4-BE49-F238E27FC236}">
                <a16:creationId xmlns:a16="http://schemas.microsoft.com/office/drawing/2014/main" id="{348B38EC-B102-4F6E-AF5B-03BC77DAF388}"/>
              </a:ext>
            </a:extLst>
          </p:cNvPr>
          <p:cNvSpPr>
            <a:spLocks noGrp="1"/>
          </p:cNvSpPr>
          <p:nvPr>
            <p:ph idx="1"/>
          </p:nvPr>
        </p:nvSpPr>
        <p:spPr>
          <a:xfrm>
            <a:off x="4995081" y="873457"/>
            <a:ext cx="6020790" cy="5222543"/>
          </a:xfrm>
        </p:spPr>
        <p:txBody>
          <a:bodyPr anchor="ctr">
            <a:normAutofit/>
          </a:bodyPr>
          <a:lstStyle/>
          <a:p>
            <a:r>
              <a:rPr lang="en-NZ" sz="2000" b="0" i="0">
                <a:solidFill>
                  <a:schemeClr val="tx1"/>
                </a:solidFill>
                <a:effectLst/>
                <a:latin typeface="-apple-system"/>
              </a:rPr>
              <a:t>Let's see how </a:t>
            </a:r>
            <a:r>
              <a:rPr lang="en-NZ" sz="2000" b="0" i="1">
                <a:solidFill>
                  <a:schemeClr val="tx1"/>
                </a:solidFill>
                <a:effectLst/>
                <a:latin typeface="-apple-system"/>
              </a:rPr>
              <a:t>Our Code Our Standards</a:t>
            </a:r>
            <a:r>
              <a:rPr lang="en-NZ" sz="2000" b="0" i="0">
                <a:solidFill>
                  <a:schemeClr val="tx1"/>
                </a:solidFill>
                <a:effectLst/>
                <a:latin typeface="-apple-system"/>
              </a:rPr>
              <a:t> supports ethical and professional practice by practical suggestions. Select one strand from the Code (please see document attached as this week's reading) and read through the examples of desirable practices. How do these examples correlate with your personal values and beliefs about ethical approach to teaching? </a:t>
            </a:r>
          </a:p>
          <a:p>
            <a:endParaRPr lang="en-NZ" sz="2000" b="0" i="0">
              <a:solidFill>
                <a:schemeClr val="tx1"/>
              </a:solidFill>
              <a:effectLst/>
              <a:latin typeface="-apple-system"/>
            </a:endParaRPr>
          </a:p>
          <a:p>
            <a:r>
              <a:rPr lang="en-NZ" sz="2000">
                <a:solidFill>
                  <a:schemeClr val="tx1"/>
                </a:solidFill>
              </a:rPr>
              <a:t>Join this korero in class or feel free to share your thoughts on Moodle.  </a:t>
            </a:r>
            <a:r>
              <a:rPr lang="en-NZ" sz="2000" u="sng">
                <a:solidFill>
                  <a:schemeClr val="tx1"/>
                </a:solidFill>
              </a:rPr>
              <a:t>Note: </a:t>
            </a:r>
            <a:r>
              <a:rPr lang="en-NZ" sz="2000">
                <a:solidFill>
                  <a:schemeClr val="tx1"/>
                </a:solidFill>
              </a:rPr>
              <a:t>please find the document in your EDUC6006 Moodle page, Week 1. </a:t>
            </a:r>
          </a:p>
          <a:p>
            <a:endParaRPr lang="en-NZ" sz="2000">
              <a:solidFill>
                <a:schemeClr val="tx1"/>
              </a:solidFill>
              <a:latin typeface="-apple-system"/>
            </a:endParaRPr>
          </a:p>
          <a:p>
            <a:endParaRPr lang="en-NZ" sz="2000">
              <a:solidFill>
                <a:schemeClr val="tx1"/>
              </a:solidFill>
            </a:endParaRPr>
          </a:p>
        </p:txBody>
      </p:sp>
    </p:spTree>
    <p:extLst>
      <p:ext uri="{BB962C8B-B14F-4D97-AF65-F5344CB8AC3E}">
        <p14:creationId xmlns:p14="http://schemas.microsoft.com/office/powerpoint/2010/main" val="1887531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11">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3">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15">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Magnifying glass and question mark">
            <a:extLst>
              <a:ext uri="{FF2B5EF4-FFF2-40B4-BE49-F238E27FC236}">
                <a16:creationId xmlns:a16="http://schemas.microsoft.com/office/drawing/2014/main" id="{A3CA956A-FC7D-4739-A8CA-59915A648E45}"/>
              </a:ext>
            </a:extLst>
          </p:cNvPr>
          <p:cNvPicPr>
            <a:picLocks noGrp="1" noChangeAspect="1"/>
          </p:cNvPicPr>
          <p:nvPr>
            <p:ph idx="1"/>
          </p:nvPr>
        </p:nvPicPr>
        <p:blipFill rotWithShape="1">
          <a:blip r:embed="rId2">
            <a:duotone>
              <a:schemeClr val="accent1">
                <a:shade val="45000"/>
                <a:satMod val="135000"/>
              </a:schemeClr>
              <a:prstClr val="white"/>
            </a:duotone>
            <a:alphaModFix amt="60000"/>
            <a:extLst>
              <a:ext uri="{28A0092B-C50C-407E-A947-70E740481C1C}">
                <a14:useLocalDpi xmlns:a14="http://schemas.microsoft.com/office/drawing/2010/main" val="0"/>
              </a:ext>
            </a:extLst>
          </a:blip>
          <a:srcRect/>
          <a:stretch/>
        </p:blipFill>
        <p:spPr>
          <a:xfrm>
            <a:off x="20" y="-1"/>
            <a:ext cx="12191980" cy="6858001"/>
          </a:xfrm>
          <a:prstGeom prst="rect">
            <a:avLst/>
          </a:prstGeom>
        </p:spPr>
      </p:pic>
      <p:cxnSp>
        <p:nvCxnSpPr>
          <p:cNvPr id="25" name="Straight Connector 17">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78F3828-7C41-44A4-A180-73B3372A5E4F}"/>
              </a:ext>
            </a:extLst>
          </p:cNvPr>
          <p:cNvSpPr>
            <a:spLocks noGrp="1"/>
          </p:cNvSpPr>
          <p:nvPr>
            <p:ph type="title"/>
          </p:nvPr>
        </p:nvSpPr>
        <p:spPr>
          <a:xfrm>
            <a:off x="1109980" y="882376"/>
            <a:ext cx="9966960" cy="2926080"/>
          </a:xfrm>
        </p:spPr>
        <p:txBody>
          <a:bodyPr vert="horz" lIns="91440" tIns="45720" rIns="91440" bIns="45720" rtlCol="0" anchor="b">
            <a:normAutofit/>
          </a:bodyPr>
          <a:lstStyle/>
          <a:p>
            <a:pPr algn="ctr">
              <a:lnSpc>
                <a:spcPct val="85000"/>
              </a:lnSpc>
            </a:pPr>
            <a:r>
              <a:rPr lang="en-US" sz="7200" b="1" cap="all">
                <a:solidFill>
                  <a:srgbClr val="FFFFFF"/>
                </a:solidFill>
              </a:rPr>
              <a:t>Patai?</a:t>
            </a:r>
          </a:p>
        </p:txBody>
      </p:sp>
    </p:spTree>
    <p:extLst>
      <p:ext uri="{BB962C8B-B14F-4D97-AF65-F5344CB8AC3E}">
        <p14:creationId xmlns:p14="http://schemas.microsoft.com/office/powerpoint/2010/main" val="3951530326"/>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TM03457444[[fn=Basis]]</Template>
  <TotalTime>77</TotalTime>
  <Words>383</Words>
  <Application>Microsoft Office PowerPoint</Application>
  <PresentationFormat>Widescreen</PresentationFormat>
  <Paragraphs>40</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-apple-system</vt:lpstr>
      <vt:lpstr>Corbel</vt:lpstr>
      <vt:lpstr>Basis</vt:lpstr>
      <vt:lpstr>EDUC6006 Leading Ethical Practice</vt:lpstr>
      <vt:lpstr>Karakia</vt:lpstr>
      <vt:lpstr>Week 1: The ethical and professional kaiako</vt:lpstr>
      <vt:lpstr>Learning Outcomes for EDUC6006</vt:lpstr>
      <vt:lpstr>Understanding your Professional Self</vt:lpstr>
      <vt:lpstr>Our Code Our Standards: a guide for all Kaiako of Aotearoa</vt:lpstr>
      <vt:lpstr>Korero 1: What is your understanding of the ethical and professional Kaiako? How does it relate to your personal values and beliefs?</vt:lpstr>
      <vt:lpstr>Korero 2: Working with the Code of Professional Responsibility I Ngā-Tikanga Matatika mo-ngā- Haepapa Ngaiotanga </vt:lpstr>
      <vt:lpstr>Patai?</vt:lpstr>
      <vt:lpstr>Karakia whakamutunga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EDUC6006 Leading Ethical Practice</dc:title>
  <dc:creator>Galina Stebletsova</dc:creator>
  <cp:lastModifiedBy>Galina Stebletsova</cp:lastModifiedBy>
  <cp:revision>4</cp:revision>
  <dcterms:created xsi:type="dcterms:W3CDTF">2022-02-24T22:36:37Z</dcterms:created>
  <dcterms:modified xsi:type="dcterms:W3CDTF">2022-02-28T21:38:47Z</dcterms:modified>
</cp:coreProperties>
</file>