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3"/>
  </p:notesMasterIdLst>
  <p:sldIdLst>
    <p:sldId id="30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47B93EB-EF3C-48E7-B086-3BAF4244A35D}">
          <p14:sldIdLst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58" userDrawn="1">
          <p15:clr>
            <a:srgbClr val="A4A3A4"/>
          </p15:clr>
        </p15:guide>
        <p15:guide id="2" pos="2744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Kimaro" initials="AK" lastIdx="1" clrIdx="0">
    <p:extLst>
      <p:ext uri="{19B8F6BF-5375-455C-9EA6-DF929625EA0E}">
        <p15:presenceInfo xmlns:p15="http://schemas.microsoft.com/office/powerpoint/2012/main" userId="S-1-5-21-149251146-2169925306-3769764739-1097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91C"/>
    <a:srgbClr val="2F7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75" autoAdjust="0"/>
    <p:restoredTop sz="99127" autoAdjust="0"/>
  </p:normalViewPr>
  <p:slideViewPr>
    <p:cSldViewPr snapToGrid="0" snapToObjects="1">
      <p:cViewPr varScale="1">
        <p:scale>
          <a:sx n="114" d="100"/>
          <a:sy n="114" d="100"/>
        </p:scale>
        <p:origin x="1170" y="102"/>
      </p:cViewPr>
      <p:guideLst>
        <p:guide orient="horz" pos="958"/>
        <p:guide pos="2744"/>
        <p:guide orient="horz" pos="2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83B319-E25D-40CB-BB8E-24A90446315C}" type="datetimeFigureOut">
              <a:rPr lang="en-US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A2DE84-F0A4-417E-88A2-8D8F34D7F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91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F13017-0C45-4569-B385-0D7E2517AE7E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7731B36C-0CE0-44E6-872C-AC0765992A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6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DF59B-E782-4B39-8B51-398C4A19893C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44EC44C-3E7F-4F61-8D15-9E63FF315C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456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DF59B-E782-4B39-8B51-398C4A19893C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44EC44C-3E7F-4F61-8D15-9E63FF315C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557900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DF59B-E782-4B39-8B51-398C4A19893C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44EC44C-3E7F-4F61-8D15-9E63FF315C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7586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DF59B-E782-4B39-8B51-398C4A19893C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44EC44C-3E7F-4F61-8D15-9E63FF315C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49351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DF59B-E782-4B39-8B51-398C4A19893C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44EC44C-3E7F-4F61-8D15-9E63FF315C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4356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224483-E8A4-4768-A64A-282348D80F1A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5E949-B55B-439A-AA9A-89DFFCFCC6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31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76396E-3935-4791-B502-536AE443D54E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C9967-5422-4D16-9568-0086032F75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4E8C24-83F5-4306-B5E1-7127ACF2252D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0F030-6A76-44DD-B25C-57953628DF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3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C0212-EE94-4D01-85B1-469322692175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91B0AC11-EC74-45D7-97DD-93773B7F30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6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4DED43-9628-4F26-A78B-6ECFD4B78B76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7AA3664-4702-4529-AE7C-22278F77DE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AD9C81-213A-4F3D-B635-6CF9209E5DB9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FE5A8C0-4CFE-4197-8DEF-5E43B1BD5F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1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8CD86-1B2D-4DA2-8F5D-66BE43C89FA9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C4377-CB4B-4401-9A67-3D9BF6979A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041241-5B73-4D98-BD9E-765D84F318E2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A6D40-7F8F-4430-BF5D-22B26C26F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1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720EEB-A829-4E56-AF6B-8C6D0DE124AC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DAECF4-BB90-40E8-A9ED-25676DC606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5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B7C3A-F914-4944-8845-A0B837EFD2C0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881C3F6-E2DE-4E69-B170-468AFCE42F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0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FDF59B-E782-4B39-8B51-398C4A19893C}" type="datetime1">
              <a:rPr lang="en-US" smtClean="0"/>
              <a:pPr>
                <a:defRPr/>
              </a:pPr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44EC44C-3E7F-4F61-8D15-9E63FF315C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725006" y="30795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86750" y="597761"/>
            <a:ext cx="6268786" cy="1143000"/>
          </a:xfrm>
        </p:spPr>
        <p:txBody>
          <a:bodyPr>
            <a:normAutofit fontScale="90000"/>
          </a:bodyPr>
          <a:lstStyle/>
          <a:p>
            <a:r>
              <a:rPr lang="en-NZ" dirty="0"/>
              <a:t>2. Course Overview (contd.)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6425" y="2006600"/>
            <a:ext cx="8566150" cy="4337050"/>
            <a:chOff x="457200" y="2312988"/>
            <a:chExt cx="8566150" cy="4337050"/>
          </a:xfrm>
        </p:grpSpPr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457200" y="2362200"/>
              <a:ext cx="1839913" cy="3698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" name="Rounded Rectangle 8"/>
            <p:cNvSpPr>
              <a:spLocks noChangeArrowheads="1"/>
            </p:cNvSpPr>
            <p:nvPr/>
          </p:nvSpPr>
          <p:spPr bwMode="auto">
            <a:xfrm>
              <a:off x="4430713" y="3805238"/>
              <a:ext cx="2035175" cy="3698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>
              <a:spLocks noChangeArrowheads="1"/>
            </p:cNvSpPr>
            <p:nvPr/>
          </p:nvSpPr>
          <p:spPr bwMode="auto">
            <a:xfrm>
              <a:off x="6465888" y="4683125"/>
              <a:ext cx="2557462" cy="3683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457200" y="2312988"/>
              <a:ext cx="2079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Concept Design</a:t>
              </a:r>
            </a:p>
          </p:txBody>
        </p:sp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4430713" y="3784600"/>
              <a:ext cx="2286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Developed Design</a:t>
              </a:r>
            </a:p>
          </p:txBody>
        </p:sp>
        <p:sp>
          <p:nvSpPr>
            <p:cNvPr id="13" name="TextBox 6"/>
            <p:cNvSpPr txBox="1">
              <a:spLocks noChangeArrowheads="1"/>
            </p:cNvSpPr>
            <p:nvPr/>
          </p:nvSpPr>
          <p:spPr bwMode="auto">
            <a:xfrm>
              <a:off x="6538913" y="4683125"/>
              <a:ext cx="18827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Detailed Design</a:t>
              </a:r>
            </a:p>
          </p:txBody>
        </p:sp>
        <p:sp>
          <p:nvSpPr>
            <p:cNvPr id="14" name="Rounded Rectangle 8"/>
            <p:cNvSpPr>
              <a:spLocks noChangeArrowheads="1"/>
            </p:cNvSpPr>
            <p:nvPr/>
          </p:nvSpPr>
          <p:spPr bwMode="auto">
            <a:xfrm>
              <a:off x="2527595" y="2938123"/>
              <a:ext cx="2035175" cy="3698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2462576" y="2938917"/>
              <a:ext cx="231933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Preliminary Design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2382838" y="3424238"/>
              <a:ext cx="665162" cy="94456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1484312" y="4368800"/>
              <a:ext cx="1503363" cy="922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Basic elemental estimating</a:t>
              </a:r>
            </a:p>
          </p:txBody>
        </p:sp>
        <p:sp>
          <p:nvSpPr>
            <p:cNvPr id="18" name="TextBox 7"/>
            <p:cNvSpPr txBox="1">
              <a:spLocks noChangeArrowheads="1"/>
            </p:cNvSpPr>
            <p:nvPr/>
          </p:nvSpPr>
          <p:spPr bwMode="auto">
            <a:xfrm>
              <a:off x="3805238" y="5449888"/>
              <a:ext cx="2411412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Estimating using sub-elements and approximate quantities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4586288" y="4368800"/>
              <a:ext cx="517524" cy="103663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7141118" y="5125720"/>
              <a:ext cx="169591" cy="38925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6465888" y="5516563"/>
              <a:ext cx="23873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hangingPunct="0">
                <a:defRPr/>
              </a:pPr>
              <a:r>
                <a:rPr lang="en-NZ" altLang="en-US" dirty="0">
                  <a:solidFill>
                    <a:srgbClr val="FF0000"/>
                  </a:solidFill>
                  <a:latin typeface="Arial" panose="020B0604020202020204" pitchFamily="34" charset="0"/>
                </a:rPr>
                <a:t>Estimating using detailed Trade-based quantities and rates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27817" y="2500908"/>
              <a:ext cx="18254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>
                  <a:solidFill>
                    <a:srgbClr val="002060"/>
                  </a:solidFill>
                </a:rPr>
                <a:t>CONS 6201 deals with all these phases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7866310" y="3511142"/>
              <a:ext cx="0" cy="110305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Arrow Connector 40"/>
          <p:cNvCxnSpPr/>
          <p:nvPr/>
        </p:nvCxnSpPr>
        <p:spPr>
          <a:xfrm flipH="1">
            <a:off x="6426927" y="3117850"/>
            <a:ext cx="348342" cy="3603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4702629" y="2754979"/>
            <a:ext cx="192094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2690950" y="2370771"/>
            <a:ext cx="39326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4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3472</TotalTime>
  <Words>38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Wisp</vt:lpstr>
      <vt:lpstr>2. Course Overview (contd.)</vt:lpstr>
    </vt:vector>
  </TitlesOfParts>
  <Company>UNITEC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Prigg</dc:creator>
  <cp:keywords>Unitec pptx theme</cp:keywords>
  <cp:lastModifiedBy>Ronnie Matafeo</cp:lastModifiedBy>
  <cp:revision>126</cp:revision>
  <cp:lastPrinted>2011-03-22T03:11:13Z</cp:lastPrinted>
  <dcterms:created xsi:type="dcterms:W3CDTF">2012-02-27T00:38:56Z</dcterms:created>
  <dcterms:modified xsi:type="dcterms:W3CDTF">2022-07-31T11:10:48Z</dcterms:modified>
</cp:coreProperties>
</file>