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1"/>
  </p:sldMasterIdLst>
  <p:sldIdLst>
    <p:sldId id="256" r:id="rId2"/>
    <p:sldId id="269"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3AC8F6-9D39-42FC-9375-C2C1EB3EAFBB}" v="5" dt="2022-05-15T23:33:54.7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4"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lina Stebletsova" userId="95e1a5fc-2b26-4f28-8bab-eb8a42e9fb83" providerId="ADAL" clId="{083AC8F6-9D39-42FC-9375-C2C1EB3EAFBB}"/>
    <pc:docChg chg="undo custSel addSld modSld">
      <pc:chgData name="Galina Stebletsova" userId="95e1a5fc-2b26-4f28-8bab-eb8a42e9fb83" providerId="ADAL" clId="{083AC8F6-9D39-42FC-9375-C2C1EB3EAFBB}" dt="2022-05-15T23:34:50.992" v="2738" actId="255"/>
      <pc:docMkLst>
        <pc:docMk/>
      </pc:docMkLst>
      <pc:sldChg chg="modSp mod">
        <pc:chgData name="Galina Stebletsova" userId="95e1a5fc-2b26-4f28-8bab-eb8a42e9fb83" providerId="ADAL" clId="{083AC8F6-9D39-42FC-9375-C2C1EB3EAFBB}" dt="2022-05-15T23:34:50.992" v="2738" actId="255"/>
        <pc:sldMkLst>
          <pc:docMk/>
          <pc:sldMk cId="3922350278" sldId="256"/>
        </pc:sldMkLst>
        <pc:spChg chg="mod">
          <ac:chgData name="Galina Stebletsova" userId="95e1a5fc-2b26-4f28-8bab-eb8a42e9fb83" providerId="ADAL" clId="{083AC8F6-9D39-42FC-9375-C2C1EB3EAFBB}" dt="2022-05-15T23:34:50.992" v="2738" actId="255"/>
          <ac:spMkLst>
            <pc:docMk/>
            <pc:sldMk cId="3922350278" sldId="256"/>
            <ac:spMk id="3" creationId="{2846659D-B507-4391-AACA-B37DCD13ED18}"/>
          </ac:spMkLst>
        </pc:spChg>
      </pc:sldChg>
      <pc:sldChg chg="addSp delSp modSp mod setBg">
        <pc:chgData name="Galina Stebletsova" userId="95e1a5fc-2b26-4f28-8bab-eb8a42e9fb83" providerId="ADAL" clId="{083AC8F6-9D39-42FC-9375-C2C1EB3EAFBB}" dt="2022-05-15T23:16:50.882" v="2565" actId="26606"/>
        <pc:sldMkLst>
          <pc:docMk/>
          <pc:sldMk cId="3433760645" sldId="258"/>
        </pc:sldMkLst>
        <pc:spChg chg="mod">
          <ac:chgData name="Galina Stebletsova" userId="95e1a5fc-2b26-4f28-8bab-eb8a42e9fb83" providerId="ADAL" clId="{083AC8F6-9D39-42FC-9375-C2C1EB3EAFBB}" dt="2022-05-15T23:16:50.882" v="2565" actId="26606"/>
          <ac:spMkLst>
            <pc:docMk/>
            <pc:sldMk cId="3433760645" sldId="258"/>
            <ac:spMk id="2" creationId="{1600A0CC-AE66-4066-BECB-8E79EDC6BE48}"/>
          </ac:spMkLst>
        </pc:spChg>
        <pc:spChg chg="mod">
          <ac:chgData name="Galina Stebletsova" userId="95e1a5fc-2b26-4f28-8bab-eb8a42e9fb83" providerId="ADAL" clId="{083AC8F6-9D39-42FC-9375-C2C1EB3EAFBB}" dt="2022-05-15T23:16:50.882" v="2565" actId="26606"/>
          <ac:spMkLst>
            <pc:docMk/>
            <pc:sldMk cId="3433760645" sldId="258"/>
            <ac:spMk id="3" creationId="{DC1240DB-0F99-4217-AB8E-A13DFFA24BDA}"/>
          </ac:spMkLst>
        </pc:spChg>
        <pc:spChg chg="add">
          <ac:chgData name="Galina Stebletsova" userId="95e1a5fc-2b26-4f28-8bab-eb8a42e9fb83" providerId="ADAL" clId="{083AC8F6-9D39-42FC-9375-C2C1EB3EAFBB}" dt="2022-05-15T23:16:50.882" v="2565" actId="26606"/>
          <ac:spMkLst>
            <pc:docMk/>
            <pc:sldMk cId="3433760645" sldId="258"/>
            <ac:spMk id="20" creationId="{C5DCFBD7-5612-480F-BED3-7820176A5066}"/>
          </ac:spMkLst>
        </pc:spChg>
        <pc:grpChg chg="add">
          <ac:chgData name="Galina Stebletsova" userId="95e1a5fc-2b26-4f28-8bab-eb8a42e9fb83" providerId="ADAL" clId="{083AC8F6-9D39-42FC-9375-C2C1EB3EAFBB}" dt="2022-05-15T23:16:50.882" v="2565" actId="26606"/>
          <ac:grpSpMkLst>
            <pc:docMk/>
            <pc:sldMk cId="3433760645" sldId="258"/>
            <ac:grpSpMk id="10" creationId="{263531A3-FAAF-4F5C-AF87-91646005308E}"/>
          </ac:grpSpMkLst>
        </pc:grpChg>
        <pc:grpChg chg="add">
          <ac:chgData name="Galina Stebletsova" userId="95e1a5fc-2b26-4f28-8bab-eb8a42e9fb83" providerId="ADAL" clId="{083AC8F6-9D39-42FC-9375-C2C1EB3EAFBB}" dt="2022-05-15T23:16:50.882" v="2565" actId="26606"/>
          <ac:grpSpMkLst>
            <pc:docMk/>
            <pc:sldMk cId="3433760645" sldId="258"/>
            <ac:grpSpMk id="21" creationId="{F73511A5-69DC-406F-AFE1-A7248A4CEA95}"/>
          </ac:grpSpMkLst>
        </pc:grpChg>
        <pc:cxnChg chg="add del">
          <ac:chgData name="Galina Stebletsova" userId="95e1a5fc-2b26-4f28-8bab-eb8a42e9fb83" providerId="ADAL" clId="{083AC8F6-9D39-42FC-9375-C2C1EB3EAFBB}" dt="2022-05-15T23:16:50.874" v="2564" actId="26606"/>
          <ac:cxnSpMkLst>
            <pc:docMk/>
            <pc:sldMk cId="3433760645" sldId="258"/>
            <ac:cxnSpMk id="8" creationId="{77C6DF49-CBE3-4038-AC78-35DE4FD7CE8E}"/>
          </ac:cxnSpMkLst>
        </pc:cxnChg>
      </pc:sldChg>
      <pc:sldChg chg="addSp delSp modSp mod setBg">
        <pc:chgData name="Galina Stebletsova" userId="95e1a5fc-2b26-4f28-8bab-eb8a42e9fb83" providerId="ADAL" clId="{083AC8F6-9D39-42FC-9375-C2C1EB3EAFBB}" dt="2022-05-15T23:17:24.541" v="2569" actId="113"/>
        <pc:sldMkLst>
          <pc:docMk/>
          <pc:sldMk cId="3202451082" sldId="259"/>
        </pc:sldMkLst>
        <pc:spChg chg="mod">
          <ac:chgData name="Galina Stebletsova" userId="95e1a5fc-2b26-4f28-8bab-eb8a42e9fb83" providerId="ADAL" clId="{083AC8F6-9D39-42FC-9375-C2C1EB3EAFBB}" dt="2022-05-15T23:17:24.541" v="2569" actId="113"/>
          <ac:spMkLst>
            <pc:docMk/>
            <pc:sldMk cId="3202451082" sldId="259"/>
            <ac:spMk id="2" creationId="{2DC19E11-0F0F-4C30-BF87-C419C5735BBF}"/>
          </ac:spMkLst>
        </pc:spChg>
        <pc:spChg chg="del">
          <ac:chgData name="Galina Stebletsova" userId="95e1a5fc-2b26-4f28-8bab-eb8a42e9fb83" providerId="ADAL" clId="{083AC8F6-9D39-42FC-9375-C2C1EB3EAFBB}" dt="2022-05-15T23:17:15.872" v="2566" actId="26606"/>
          <ac:spMkLst>
            <pc:docMk/>
            <pc:sldMk cId="3202451082" sldId="259"/>
            <ac:spMk id="3" creationId="{331A77C1-0FCE-4800-AEEA-03F559ED02EF}"/>
          </ac:spMkLst>
        </pc:spChg>
        <pc:spChg chg="add">
          <ac:chgData name="Galina Stebletsova" userId="95e1a5fc-2b26-4f28-8bab-eb8a42e9fb83" providerId="ADAL" clId="{083AC8F6-9D39-42FC-9375-C2C1EB3EAFBB}" dt="2022-05-15T23:17:15.872" v="2566" actId="26606"/>
          <ac:spMkLst>
            <pc:docMk/>
            <pc:sldMk cId="3202451082" sldId="259"/>
            <ac:spMk id="9" creationId="{DB66C9CD-6BF4-44CA-8078-0BB819080761}"/>
          </ac:spMkLst>
        </pc:spChg>
        <pc:graphicFrameChg chg="add">
          <ac:chgData name="Galina Stebletsova" userId="95e1a5fc-2b26-4f28-8bab-eb8a42e9fb83" providerId="ADAL" clId="{083AC8F6-9D39-42FC-9375-C2C1EB3EAFBB}" dt="2022-05-15T23:17:15.872" v="2566" actId="26606"/>
          <ac:graphicFrameMkLst>
            <pc:docMk/>
            <pc:sldMk cId="3202451082" sldId="259"/>
            <ac:graphicFrameMk id="5" creationId="{8E5D832D-0665-601F-899D-9166377668C8}"/>
          </ac:graphicFrameMkLst>
        </pc:graphicFrameChg>
        <pc:cxnChg chg="add">
          <ac:chgData name="Galina Stebletsova" userId="95e1a5fc-2b26-4f28-8bab-eb8a42e9fb83" providerId="ADAL" clId="{083AC8F6-9D39-42FC-9375-C2C1EB3EAFBB}" dt="2022-05-15T23:17:15.872" v="2566" actId="26606"/>
          <ac:cxnSpMkLst>
            <pc:docMk/>
            <pc:sldMk cId="3202451082" sldId="259"/>
            <ac:cxnSpMk id="11" creationId="{D9BF9BF3-7E9D-458B-A5D2-E730C5FFD0CD}"/>
          </ac:cxnSpMkLst>
        </pc:cxnChg>
      </pc:sldChg>
      <pc:sldChg chg="addSp modSp mod setBg">
        <pc:chgData name="Galina Stebletsova" userId="95e1a5fc-2b26-4f28-8bab-eb8a42e9fb83" providerId="ADAL" clId="{083AC8F6-9D39-42FC-9375-C2C1EB3EAFBB}" dt="2022-05-15T23:17:31.377" v="2570" actId="26606"/>
        <pc:sldMkLst>
          <pc:docMk/>
          <pc:sldMk cId="1244409734" sldId="260"/>
        </pc:sldMkLst>
        <pc:spChg chg="mod">
          <ac:chgData name="Galina Stebletsova" userId="95e1a5fc-2b26-4f28-8bab-eb8a42e9fb83" providerId="ADAL" clId="{083AC8F6-9D39-42FC-9375-C2C1EB3EAFBB}" dt="2022-05-15T23:17:31.377" v="2570" actId="26606"/>
          <ac:spMkLst>
            <pc:docMk/>
            <pc:sldMk cId="1244409734" sldId="260"/>
            <ac:spMk id="2" creationId="{7B00360E-F73A-458D-BB5A-2985F9026049}"/>
          </ac:spMkLst>
        </pc:spChg>
        <pc:spChg chg="mod">
          <ac:chgData name="Galina Stebletsova" userId="95e1a5fc-2b26-4f28-8bab-eb8a42e9fb83" providerId="ADAL" clId="{083AC8F6-9D39-42FC-9375-C2C1EB3EAFBB}" dt="2022-05-15T23:17:31.377" v="2570" actId="26606"/>
          <ac:spMkLst>
            <pc:docMk/>
            <pc:sldMk cId="1244409734" sldId="260"/>
            <ac:spMk id="3" creationId="{F016818A-B31A-46E4-B92B-01F033DBC1A9}"/>
          </ac:spMkLst>
        </pc:spChg>
        <pc:spChg chg="add">
          <ac:chgData name="Galina Stebletsova" userId="95e1a5fc-2b26-4f28-8bab-eb8a42e9fb83" providerId="ADAL" clId="{083AC8F6-9D39-42FC-9375-C2C1EB3EAFBB}" dt="2022-05-15T23:17:31.377" v="2570" actId="26606"/>
          <ac:spMkLst>
            <pc:docMk/>
            <pc:sldMk cId="1244409734" sldId="260"/>
            <ac:spMk id="8" creationId="{C5DCFBD7-5612-480F-BED3-7820176A5066}"/>
          </ac:spMkLst>
        </pc:spChg>
        <pc:grpChg chg="add">
          <ac:chgData name="Galina Stebletsova" userId="95e1a5fc-2b26-4f28-8bab-eb8a42e9fb83" providerId="ADAL" clId="{083AC8F6-9D39-42FC-9375-C2C1EB3EAFBB}" dt="2022-05-15T23:17:31.377" v="2570" actId="26606"/>
          <ac:grpSpMkLst>
            <pc:docMk/>
            <pc:sldMk cId="1244409734" sldId="260"/>
            <ac:grpSpMk id="10" creationId="{263531A3-FAAF-4F5C-AF87-91646005308E}"/>
          </ac:grpSpMkLst>
        </pc:grpChg>
        <pc:grpChg chg="add">
          <ac:chgData name="Galina Stebletsova" userId="95e1a5fc-2b26-4f28-8bab-eb8a42e9fb83" providerId="ADAL" clId="{083AC8F6-9D39-42FC-9375-C2C1EB3EAFBB}" dt="2022-05-15T23:17:31.377" v="2570" actId="26606"/>
          <ac:grpSpMkLst>
            <pc:docMk/>
            <pc:sldMk cId="1244409734" sldId="260"/>
            <ac:grpSpMk id="21" creationId="{F73511A5-69DC-406F-AFE1-A7248A4CEA95}"/>
          </ac:grpSpMkLst>
        </pc:grpChg>
      </pc:sldChg>
      <pc:sldChg chg="addSp delSp modSp mod setBg">
        <pc:chgData name="Galina Stebletsova" userId="95e1a5fc-2b26-4f28-8bab-eb8a42e9fb83" providerId="ADAL" clId="{083AC8F6-9D39-42FC-9375-C2C1EB3EAFBB}" dt="2022-05-15T23:17:53.996" v="2573" actId="26606"/>
        <pc:sldMkLst>
          <pc:docMk/>
          <pc:sldMk cId="3220628584" sldId="261"/>
        </pc:sldMkLst>
        <pc:spChg chg="mod">
          <ac:chgData name="Galina Stebletsova" userId="95e1a5fc-2b26-4f28-8bab-eb8a42e9fb83" providerId="ADAL" clId="{083AC8F6-9D39-42FC-9375-C2C1EB3EAFBB}" dt="2022-05-15T23:17:53.996" v="2573" actId="26606"/>
          <ac:spMkLst>
            <pc:docMk/>
            <pc:sldMk cId="3220628584" sldId="261"/>
            <ac:spMk id="2" creationId="{C31A9D9B-7789-4787-8DE0-002BF1F5FFE1}"/>
          </ac:spMkLst>
        </pc:spChg>
        <pc:spChg chg="mod">
          <ac:chgData name="Galina Stebletsova" userId="95e1a5fc-2b26-4f28-8bab-eb8a42e9fb83" providerId="ADAL" clId="{083AC8F6-9D39-42FC-9375-C2C1EB3EAFBB}" dt="2022-05-15T23:17:53.996" v="2573" actId="26606"/>
          <ac:spMkLst>
            <pc:docMk/>
            <pc:sldMk cId="3220628584" sldId="261"/>
            <ac:spMk id="3" creationId="{692D1206-E00F-4585-9068-D21297CD6771}"/>
          </ac:spMkLst>
        </pc:spChg>
        <pc:spChg chg="add del">
          <ac:chgData name="Galina Stebletsova" userId="95e1a5fc-2b26-4f28-8bab-eb8a42e9fb83" providerId="ADAL" clId="{083AC8F6-9D39-42FC-9375-C2C1EB3EAFBB}" dt="2022-05-15T23:17:53.996" v="2573" actId="26606"/>
          <ac:spMkLst>
            <pc:docMk/>
            <pc:sldMk cId="3220628584" sldId="261"/>
            <ac:spMk id="8" creationId="{C5DCFBD7-5612-480F-BED3-7820176A5066}"/>
          </ac:spMkLst>
        </pc:spChg>
        <pc:spChg chg="add">
          <ac:chgData name="Galina Stebletsova" userId="95e1a5fc-2b26-4f28-8bab-eb8a42e9fb83" providerId="ADAL" clId="{083AC8F6-9D39-42FC-9375-C2C1EB3EAFBB}" dt="2022-05-15T23:17:53.996" v="2573" actId="26606"/>
          <ac:spMkLst>
            <pc:docMk/>
            <pc:sldMk cId="3220628584" sldId="261"/>
            <ac:spMk id="36" creationId="{DB66C9CD-6BF4-44CA-8078-0BB819080761}"/>
          </ac:spMkLst>
        </pc:spChg>
        <pc:grpChg chg="add del">
          <ac:chgData name="Galina Stebletsova" userId="95e1a5fc-2b26-4f28-8bab-eb8a42e9fb83" providerId="ADAL" clId="{083AC8F6-9D39-42FC-9375-C2C1EB3EAFBB}" dt="2022-05-15T23:17:53.996" v="2573" actId="26606"/>
          <ac:grpSpMkLst>
            <pc:docMk/>
            <pc:sldMk cId="3220628584" sldId="261"/>
            <ac:grpSpMk id="10" creationId="{263531A3-FAAF-4F5C-AF87-91646005308E}"/>
          </ac:grpSpMkLst>
        </pc:grpChg>
        <pc:grpChg chg="add del">
          <ac:chgData name="Galina Stebletsova" userId="95e1a5fc-2b26-4f28-8bab-eb8a42e9fb83" providerId="ADAL" clId="{083AC8F6-9D39-42FC-9375-C2C1EB3EAFBB}" dt="2022-05-15T23:17:53.996" v="2573" actId="26606"/>
          <ac:grpSpMkLst>
            <pc:docMk/>
            <pc:sldMk cId="3220628584" sldId="261"/>
            <ac:grpSpMk id="21" creationId="{F73511A5-69DC-406F-AFE1-A7248A4CEA95}"/>
          </ac:grpSpMkLst>
        </pc:grpChg>
        <pc:picChg chg="add">
          <ac:chgData name="Galina Stebletsova" userId="95e1a5fc-2b26-4f28-8bab-eb8a42e9fb83" providerId="ADAL" clId="{083AC8F6-9D39-42FC-9375-C2C1EB3EAFBB}" dt="2022-05-15T23:17:53.996" v="2573" actId="26606"/>
          <ac:picMkLst>
            <pc:docMk/>
            <pc:sldMk cId="3220628584" sldId="261"/>
            <ac:picMk id="32" creationId="{BFBF005A-E3E5-B53A-49D7-52C33238A68B}"/>
          </ac:picMkLst>
        </pc:picChg>
        <pc:cxnChg chg="add">
          <ac:chgData name="Galina Stebletsova" userId="95e1a5fc-2b26-4f28-8bab-eb8a42e9fb83" providerId="ADAL" clId="{083AC8F6-9D39-42FC-9375-C2C1EB3EAFBB}" dt="2022-05-15T23:17:53.996" v="2573" actId="26606"/>
          <ac:cxnSpMkLst>
            <pc:docMk/>
            <pc:sldMk cId="3220628584" sldId="261"/>
            <ac:cxnSpMk id="38" creationId="{77C6DF49-CBE3-4038-AC78-35DE4FD7CE8E}"/>
          </ac:cxnSpMkLst>
        </pc:cxnChg>
      </pc:sldChg>
      <pc:sldChg chg="addSp delSp modSp mod setBg">
        <pc:chgData name="Galina Stebletsova" userId="95e1a5fc-2b26-4f28-8bab-eb8a42e9fb83" providerId="ADAL" clId="{083AC8F6-9D39-42FC-9375-C2C1EB3EAFBB}" dt="2022-05-15T23:18:21.118" v="2577" actId="113"/>
        <pc:sldMkLst>
          <pc:docMk/>
          <pc:sldMk cId="2445701822" sldId="262"/>
        </pc:sldMkLst>
        <pc:spChg chg="mod">
          <ac:chgData name="Galina Stebletsova" userId="95e1a5fc-2b26-4f28-8bab-eb8a42e9fb83" providerId="ADAL" clId="{083AC8F6-9D39-42FC-9375-C2C1EB3EAFBB}" dt="2022-05-15T23:18:21.118" v="2577" actId="113"/>
          <ac:spMkLst>
            <pc:docMk/>
            <pc:sldMk cId="2445701822" sldId="262"/>
            <ac:spMk id="2" creationId="{A9B9B383-317E-4FF1-8500-972EC2877E0C}"/>
          </ac:spMkLst>
        </pc:spChg>
        <pc:spChg chg="add del">
          <ac:chgData name="Galina Stebletsova" userId="95e1a5fc-2b26-4f28-8bab-eb8a42e9fb83" providerId="ADAL" clId="{083AC8F6-9D39-42FC-9375-C2C1EB3EAFBB}" dt="2022-05-15T23:18:16.460" v="2576" actId="26606"/>
          <ac:spMkLst>
            <pc:docMk/>
            <pc:sldMk cId="2445701822" sldId="262"/>
            <ac:spMk id="3" creationId="{C3C16856-0B6E-411A-BD7B-3093077A6F8C}"/>
          </ac:spMkLst>
        </pc:spChg>
        <pc:spChg chg="add">
          <ac:chgData name="Galina Stebletsova" userId="95e1a5fc-2b26-4f28-8bab-eb8a42e9fb83" providerId="ADAL" clId="{083AC8F6-9D39-42FC-9375-C2C1EB3EAFBB}" dt="2022-05-15T23:18:16.460" v="2576" actId="26606"/>
          <ac:spMkLst>
            <pc:docMk/>
            <pc:sldMk cId="2445701822" sldId="262"/>
            <ac:spMk id="8" creationId="{369F5FE0-EBCF-4A14-AF3D-1ADCD6443E6F}"/>
          </ac:spMkLst>
        </pc:spChg>
        <pc:spChg chg="add del">
          <ac:chgData name="Galina Stebletsova" userId="95e1a5fc-2b26-4f28-8bab-eb8a42e9fb83" providerId="ADAL" clId="{083AC8F6-9D39-42FC-9375-C2C1EB3EAFBB}" dt="2022-05-15T23:18:16.444" v="2575" actId="26606"/>
          <ac:spMkLst>
            <pc:docMk/>
            <pc:sldMk cId="2445701822" sldId="262"/>
            <ac:spMk id="9" creationId="{DB66C9CD-6BF4-44CA-8078-0BB819080761}"/>
          </ac:spMkLst>
        </pc:spChg>
        <pc:spChg chg="add del">
          <ac:chgData name="Galina Stebletsova" userId="95e1a5fc-2b26-4f28-8bab-eb8a42e9fb83" providerId="ADAL" clId="{083AC8F6-9D39-42FC-9375-C2C1EB3EAFBB}" dt="2022-05-15T23:18:16.444" v="2575" actId="26606"/>
          <ac:spMkLst>
            <pc:docMk/>
            <pc:sldMk cId="2445701822" sldId="262"/>
            <ac:spMk id="11" creationId="{F883A8D1-ED1B-47A1-AA44-289C080EDDB9}"/>
          </ac:spMkLst>
        </pc:spChg>
        <pc:spChg chg="add">
          <ac:chgData name="Galina Stebletsova" userId="95e1a5fc-2b26-4f28-8bab-eb8a42e9fb83" providerId="ADAL" clId="{083AC8F6-9D39-42FC-9375-C2C1EB3EAFBB}" dt="2022-05-15T23:18:16.460" v="2576" actId="26606"/>
          <ac:spMkLst>
            <pc:docMk/>
            <pc:sldMk cId="2445701822" sldId="262"/>
            <ac:spMk id="19" creationId="{C3C16856-0B6E-411A-BD7B-3093077A6F8C}"/>
          </ac:spMkLst>
        </pc:spChg>
        <pc:grpChg chg="add">
          <ac:chgData name="Galina Stebletsova" userId="95e1a5fc-2b26-4f28-8bab-eb8a42e9fb83" providerId="ADAL" clId="{083AC8F6-9D39-42FC-9375-C2C1EB3EAFBB}" dt="2022-05-15T23:18:16.460" v="2576" actId="26606"/>
          <ac:grpSpMkLst>
            <pc:docMk/>
            <pc:sldMk cId="2445701822" sldId="262"/>
            <ac:grpSpMk id="10" creationId="{A56BA46D-F038-4819-B996-BEDE44248B0A}"/>
          </ac:grpSpMkLst>
        </pc:grpChg>
        <pc:graphicFrameChg chg="add del">
          <ac:chgData name="Galina Stebletsova" userId="95e1a5fc-2b26-4f28-8bab-eb8a42e9fb83" providerId="ADAL" clId="{083AC8F6-9D39-42FC-9375-C2C1EB3EAFBB}" dt="2022-05-15T23:18:16.444" v="2575" actId="26606"/>
          <ac:graphicFrameMkLst>
            <pc:docMk/>
            <pc:sldMk cId="2445701822" sldId="262"/>
            <ac:graphicFrameMk id="5" creationId="{12C23FA1-6153-D7DB-BB7A-5294AC6ACC55}"/>
          </ac:graphicFrameMkLst>
        </pc:graphicFrameChg>
      </pc:sldChg>
      <pc:sldChg chg="addSp delSp modSp new mod setBg">
        <pc:chgData name="Galina Stebletsova" userId="95e1a5fc-2b26-4f28-8bab-eb8a42e9fb83" providerId="ADAL" clId="{083AC8F6-9D39-42FC-9375-C2C1EB3EAFBB}" dt="2022-05-15T23:19:57.010" v="2587" actId="113"/>
        <pc:sldMkLst>
          <pc:docMk/>
          <pc:sldMk cId="930422777" sldId="263"/>
        </pc:sldMkLst>
        <pc:spChg chg="mod">
          <ac:chgData name="Galina Stebletsova" userId="95e1a5fc-2b26-4f28-8bab-eb8a42e9fb83" providerId="ADAL" clId="{083AC8F6-9D39-42FC-9375-C2C1EB3EAFBB}" dt="2022-05-15T23:19:57.010" v="2587" actId="113"/>
          <ac:spMkLst>
            <pc:docMk/>
            <pc:sldMk cId="930422777" sldId="263"/>
            <ac:spMk id="2" creationId="{07F2336A-AB6A-45F0-BC64-484399B4BAF1}"/>
          </ac:spMkLst>
        </pc:spChg>
        <pc:spChg chg="mod ord">
          <ac:chgData name="Galina Stebletsova" userId="95e1a5fc-2b26-4f28-8bab-eb8a42e9fb83" providerId="ADAL" clId="{083AC8F6-9D39-42FC-9375-C2C1EB3EAFBB}" dt="2022-05-15T23:19:50.260" v="2585" actId="113"/>
          <ac:spMkLst>
            <pc:docMk/>
            <pc:sldMk cId="930422777" sldId="263"/>
            <ac:spMk id="3" creationId="{89031394-C089-43A0-AE60-EBA47698C704}"/>
          </ac:spMkLst>
        </pc:spChg>
        <pc:spChg chg="add del">
          <ac:chgData name="Galina Stebletsova" userId="95e1a5fc-2b26-4f28-8bab-eb8a42e9fb83" providerId="ADAL" clId="{083AC8F6-9D39-42FC-9375-C2C1EB3EAFBB}" dt="2022-05-15T23:18:47.539" v="2579" actId="26606"/>
          <ac:spMkLst>
            <pc:docMk/>
            <pc:sldMk cId="930422777" sldId="263"/>
            <ac:spMk id="8" creationId="{C5DCFBD7-5612-480F-BED3-7820176A5066}"/>
          </ac:spMkLst>
        </pc:spChg>
        <pc:spChg chg="add del">
          <ac:chgData name="Galina Stebletsova" userId="95e1a5fc-2b26-4f28-8bab-eb8a42e9fb83" providerId="ADAL" clId="{083AC8F6-9D39-42FC-9375-C2C1EB3EAFBB}" dt="2022-05-15T23:19:34.602" v="2584" actId="26606"/>
          <ac:spMkLst>
            <pc:docMk/>
            <pc:sldMk cId="930422777" sldId="263"/>
            <ac:spMk id="32" creationId="{369F5FE0-EBCF-4A14-AF3D-1ADCD6443E6F}"/>
          </ac:spMkLst>
        </pc:spChg>
        <pc:spChg chg="add del">
          <ac:chgData name="Galina Stebletsova" userId="95e1a5fc-2b26-4f28-8bab-eb8a42e9fb83" providerId="ADAL" clId="{083AC8F6-9D39-42FC-9375-C2C1EB3EAFBB}" dt="2022-05-15T23:19:34.600" v="2583" actId="26606"/>
          <ac:spMkLst>
            <pc:docMk/>
            <pc:sldMk cId="930422777" sldId="263"/>
            <ac:spMk id="40" creationId="{DB66C9CD-6BF4-44CA-8078-0BB819080761}"/>
          </ac:spMkLst>
        </pc:spChg>
        <pc:spChg chg="add">
          <ac:chgData name="Galina Stebletsova" userId="95e1a5fc-2b26-4f28-8bab-eb8a42e9fb83" providerId="ADAL" clId="{083AC8F6-9D39-42FC-9375-C2C1EB3EAFBB}" dt="2022-05-15T23:19:34.602" v="2584" actId="26606"/>
          <ac:spMkLst>
            <pc:docMk/>
            <pc:sldMk cId="930422777" sldId="263"/>
            <ac:spMk id="44" creationId="{369F5FE0-EBCF-4A14-AF3D-1ADCD6443E6F}"/>
          </ac:spMkLst>
        </pc:spChg>
        <pc:grpChg chg="add del">
          <ac:chgData name="Galina Stebletsova" userId="95e1a5fc-2b26-4f28-8bab-eb8a42e9fb83" providerId="ADAL" clId="{083AC8F6-9D39-42FC-9375-C2C1EB3EAFBB}" dt="2022-05-15T23:18:47.539" v="2579" actId="26606"/>
          <ac:grpSpMkLst>
            <pc:docMk/>
            <pc:sldMk cId="930422777" sldId="263"/>
            <ac:grpSpMk id="10" creationId="{263531A3-FAAF-4F5C-AF87-91646005308E}"/>
          </ac:grpSpMkLst>
        </pc:grpChg>
        <pc:grpChg chg="add del">
          <ac:chgData name="Galina Stebletsova" userId="95e1a5fc-2b26-4f28-8bab-eb8a42e9fb83" providerId="ADAL" clId="{083AC8F6-9D39-42FC-9375-C2C1EB3EAFBB}" dt="2022-05-15T23:18:47.539" v="2579" actId="26606"/>
          <ac:grpSpMkLst>
            <pc:docMk/>
            <pc:sldMk cId="930422777" sldId="263"/>
            <ac:grpSpMk id="21" creationId="{F73511A5-69DC-406F-AFE1-A7248A4CEA95}"/>
          </ac:grpSpMkLst>
        </pc:grpChg>
        <pc:grpChg chg="add del">
          <ac:chgData name="Galina Stebletsova" userId="95e1a5fc-2b26-4f28-8bab-eb8a42e9fb83" providerId="ADAL" clId="{083AC8F6-9D39-42FC-9375-C2C1EB3EAFBB}" dt="2022-05-15T23:19:34.602" v="2584" actId="26606"/>
          <ac:grpSpMkLst>
            <pc:docMk/>
            <pc:sldMk cId="930422777" sldId="263"/>
            <ac:grpSpMk id="33" creationId="{A56BA46D-F038-4819-B996-BEDE44248B0A}"/>
          </ac:grpSpMkLst>
        </pc:grpChg>
        <pc:picChg chg="add mod">
          <ac:chgData name="Galina Stebletsova" userId="95e1a5fc-2b26-4f28-8bab-eb8a42e9fb83" providerId="ADAL" clId="{083AC8F6-9D39-42FC-9375-C2C1EB3EAFBB}" dt="2022-05-15T23:19:34.602" v="2584" actId="26606"/>
          <ac:picMkLst>
            <pc:docMk/>
            <pc:sldMk cId="930422777" sldId="263"/>
            <ac:picMk id="5" creationId="{5F2CF022-B640-481E-B7CE-B0DF9F5CD199}"/>
          </ac:picMkLst>
        </pc:picChg>
        <pc:cxnChg chg="add del">
          <ac:chgData name="Galina Stebletsova" userId="95e1a5fc-2b26-4f28-8bab-eb8a42e9fb83" providerId="ADAL" clId="{083AC8F6-9D39-42FC-9375-C2C1EB3EAFBB}" dt="2022-05-15T23:19:34.600" v="2583" actId="26606"/>
          <ac:cxnSpMkLst>
            <pc:docMk/>
            <pc:sldMk cId="930422777" sldId="263"/>
            <ac:cxnSpMk id="42" creationId="{77C6DF49-CBE3-4038-AC78-35DE4FD7CE8E}"/>
          </ac:cxnSpMkLst>
        </pc:cxnChg>
      </pc:sldChg>
      <pc:sldChg chg="addSp delSp modSp new mod setBg modClrScheme chgLayout">
        <pc:chgData name="Galina Stebletsova" userId="95e1a5fc-2b26-4f28-8bab-eb8a42e9fb83" providerId="ADAL" clId="{083AC8F6-9D39-42FC-9375-C2C1EB3EAFBB}" dt="2022-05-15T23:23:11.215" v="2682" actId="27636"/>
        <pc:sldMkLst>
          <pc:docMk/>
          <pc:sldMk cId="741395771" sldId="264"/>
        </pc:sldMkLst>
        <pc:spChg chg="mod ord">
          <ac:chgData name="Galina Stebletsova" userId="95e1a5fc-2b26-4f28-8bab-eb8a42e9fb83" providerId="ADAL" clId="{083AC8F6-9D39-42FC-9375-C2C1EB3EAFBB}" dt="2022-05-15T23:22:29.976" v="2672" actId="113"/>
          <ac:spMkLst>
            <pc:docMk/>
            <pc:sldMk cId="741395771" sldId="264"/>
            <ac:spMk id="2" creationId="{CC8F8DFE-91E9-4B43-9342-8AE2F4643BBA}"/>
          </ac:spMkLst>
        </pc:spChg>
        <pc:spChg chg="mod ord">
          <ac:chgData name="Galina Stebletsova" userId="95e1a5fc-2b26-4f28-8bab-eb8a42e9fb83" providerId="ADAL" clId="{083AC8F6-9D39-42FC-9375-C2C1EB3EAFBB}" dt="2022-05-15T23:23:11.215" v="2682" actId="27636"/>
          <ac:spMkLst>
            <pc:docMk/>
            <pc:sldMk cId="741395771" sldId="264"/>
            <ac:spMk id="3" creationId="{28DC9D37-1C1C-41BE-826C-6FAAF7FFA232}"/>
          </ac:spMkLst>
        </pc:spChg>
        <pc:spChg chg="add del mod ord">
          <ac:chgData name="Galina Stebletsova" userId="95e1a5fc-2b26-4f28-8bab-eb8a42e9fb83" providerId="ADAL" clId="{083AC8F6-9D39-42FC-9375-C2C1EB3EAFBB}" dt="2022-05-15T23:21:34.432" v="2604" actId="22"/>
          <ac:spMkLst>
            <pc:docMk/>
            <pc:sldMk cId="741395771" sldId="264"/>
            <ac:spMk id="4" creationId="{0FAABA18-C617-4CDE-8BDC-BA504D31618E}"/>
          </ac:spMkLst>
        </pc:spChg>
        <pc:spChg chg="add del">
          <ac:chgData name="Galina Stebletsova" userId="95e1a5fc-2b26-4f28-8bab-eb8a42e9fb83" providerId="ADAL" clId="{083AC8F6-9D39-42FC-9375-C2C1EB3EAFBB}" dt="2022-05-15T23:21:41.818" v="2606" actId="26606"/>
          <ac:spMkLst>
            <pc:docMk/>
            <pc:sldMk cId="741395771" sldId="264"/>
            <ac:spMk id="11" creationId="{DB66C9CD-6BF4-44CA-8078-0BB819080761}"/>
          </ac:spMkLst>
        </pc:spChg>
        <pc:spChg chg="add">
          <ac:chgData name="Galina Stebletsova" userId="95e1a5fc-2b26-4f28-8bab-eb8a42e9fb83" providerId="ADAL" clId="{083AC8F6-9D39-42FC-9375-C2C1EB3EAFBB}" dt="2022-05-15T23:21:41.822" v="2607" actId="26606"/>
          <ac:spMkLst>
            <pc:docMk/>
            <pc:sldMk cId="741395771" sldId="264"/>
            <ac:spMk id="15" creationId="{AA11AC2B-E0EE-4BB9-8BC1-EC5DA9DBEE30}"/>
          </ac:spMkLst>
        </pc:spChg>
        <pc:spChg chg="add">
          <ac:chgData name="Galina Stebletsova" userId="95e1a5fc-2b26-4f28-8bab-eb8a42e9fb83" providerId="ADAL" clId="{083AC8F6-9D39-42FC-9375-C2C1EB3EAFBB}" dt="2022-05-15T23:21:41.822" v="2607" actId="26606"/>
          <ac:spMkLst>
            <pc:docMk/>
            <pc:sldMk cId="741395771" sldId="264"/>
            <ac:spMk id="16" creationId="{DB66C9CD-6BF4-44CA-8078-0BB819080761}"/>
          </ac:spMkLst>
        </pc:spChg>
        <pc:picChg chg="add mod ord">
          <ac:chgData name="Galina Stebletsova" userId="95e1a5fc-2b26-4f28-8bab-eb8a42e9fb83" providerId="ADAL" clId="{083AC8F6-9D39-42FC-9375-C2C1EB3EAFBB}" dt="2022-05-15T23:21:41.822" v="2607" actId="26606"/>
          <ac:picMkLst>
            <pc:docMk/>
            <pc:sldMk cId="741395771" sldId="264"/>
            <ac:picMk id="6" creationId="{800FCF42-7912-48D1-A475-F15A26FB82B8}"/>
          </ac:picMkLst>
        </pc:picChg>
        <pc:cxnChg chg="add del">
          <ac:chgData name="Galina Stebletsova" userId="95e1a5fc-2b26-4f28-8bab-eb8a42e9fb83" providerId="ADAL" clId="{083AC8F6-9D39-42FC-9375-C2C1EB3EAFBB}" dt="2022-05-15T23:21:41.818" v="2606" actId="26606"/>
          <ac:cxnSpMkLst>
            <pc:docMk/>
            <pc:sldMk cId="741395771" sldId="264"/>
            <ac:cxnSpMk id="13" creationId="{77C6DF49-CBE3-4038-AC78-35DE4FD7CE8E}"/>
          </ac:cxnSpMkLst>
        </pc:cxnChg>
        <pc:cxnChg chg="add">
          <ac:chgData name="Galina Stebletsova" userId="95e1a5fc-2b26-4f28-8bab-eb8a42e9fb83" providerId="ADAL" clId="{083AC8F6-9D39-42FC-9375-C2C1EB3EAFBB}" dt="2022-05-15T23:21:41.822" v="2607" actId="26606"/>
          <ac:cxnSpMkLst>
            <pc:docMk/>
            <pc:sldMk cId="741395771" sldId="264"/>
            <ac:cxnSpMk id="17" creationId="{77C6DF49-CBE3-4038-AC78-35DE4FD7CE8E}"/>
          </ac:cxnSpMkLst>
        </pc:cxnChg>
      </pc:sldChg>
      <pc:sldChg chg="addSp modSp new mod setBg">
        <pc:chgData name="Galina Stebletsova" userId="95e1a5fc-2b26-4f28-8bab-eb8a42e9fb83" providerId="ADAL" clId="{083AC8F6-9D39-42FC-9375-C2C1EB3EAFBB}" dt="2022-05-15T23:32:16.799" v="2694" actId="14100"/>
        <pc:sldMkLst>
          <pc:docMk/>
          <pc:sldMk cId="127462772" sldId="265"/>
        </pc:sldMkLst>
        <pc:spChg chg="mod">
          <ac:chgData name="Galina Stebletsova" userId="95e1a5fc-2b26-4f28-8bab-eb8a42e9fb83" providerId="ADAL" clId="{083AC8F6-9D39-42FC-9375-C2C1EB3EAFBB}" dt="2022-05-15T23:31:38.591" v="2688" actId="26606"/>
          <ac:spMkLst>
            <pc:docMk/>
            <pc:sldMk cId="127462772" sldId="265"/>
            <ac:spMk id="2" creationId="{4F060267-3775-49CA-A519-A26FD238DA63}"/>
          </ac:spMkLst>
        </pc:spChg>
        <pc:spChg chg="mod">
          <ac:chgData name="Galina Stebletsova" userId="95e1a5fc-2b26-4f28-8bab-eb8a42e9fb83" providerId="ADAL" clId="{083AC8F6-9D39-42FC-9375-C2C1EB3EAFBB}" dt="2022-05-15T23:32:16.799" v="2694" actId="14100"/>
          <ac:spMkLst>
            <pc:docMk/>
            <pc:sldMk cId="127462772" sldId="265"/>
            <ac:spMk id="3" creationId="{B464FE62-79C8-4F65-8FCA-2637CEA06677}"/>
          </ac:spMkLst>
        </pc:spChg>
        <pc:spChg chg="add">
          <ac:chgData name="Galina Stebletsova" userId="95e1a5fc-2b26-4f28-8bab-eb8a42e9fb83" providerId="ADAL" clId="{083AC8F6-9D39-42FC-9375-C2C1EB3EAFBB}" dt="2022-05-15T23:31:38.591" v="2688" actId="26606"/>
          <ac:spMkLst>
            <pc:docMk/>
            <pc:sldMk cId="127462772" sldId="265"/>
            <ac:spMk id="10" creationId="{1AEB7F98-32EC-40D3-89EE-C8433023163A}"/>
          </ac:spMkLst>
        </pc:spChg>
        <pc:spChg chg="add">
          <ac:chgData name="Galina Stebletsova" userId="95e1a5fc-2b26-4f28-8bab-eb8a42e9fb83" providerId="ADAL" clId="{083AC8F6-9D39-42FC-9375-C2C1EB3EAFBB}" dt="2022-05-15T23:31:38.591" v="2688" actId="26606"/>
          <ac:spMkLst>
            <pc:docMk/>
            <pc:sldMk cId="127462772" sldId="265"/>
            <ac:spMk id="14" creationId="{DAD9000E-708C-464D-A86F-4ABE391B6BE8}"/>
          </ac:spMkLst>
        </pc:spChg>
        <pc:picChg chg="add mod">
          <ac:chgData name="Galina Stebletsova" userId="95e1a5fc-2b26-4f28-8bab-eb8a42e9fb83" providerId="ADAL" clId="{083AC8F6-9D39-42FC-9375-C2C1EB3EAFBB}" dt="2022-05-15T23:31:38.591" v="2688" actId="26606"/>
          <ac:picMkLst>
            <pc:docMk/>
            <pc:sldMk cId="127462772" sldId="265"/>
            <ac:picMk id="5" creationId="{0EA4F2B6-0FC1-40E3-9293-855582C395A8}"/>
          </ac:picMkLst>
        </pc:picChg>
        <pc:cxnChg chg="add">
          <ac:chgData name="Galina Stebletsova" userId="95e1a5fc-2b26-4f28-8bab-eb8a42e9fb83" providerId="ADAL" clId="{083AC8F6-9D39-42FC-9375-C2C1EB3EAFBB}" dt="2022-05-15T23:31:38.591" v="2688" actId="26606"/>
          <ac:cxnSpMkLst>
            <pc:docMk/>
            <pc:sldMk cId="127462772" sldId="265"/>
            <ac:cxnSpMk id="12" creationId="{77C6DF49-CBE3-4038-AC78-35DE4FD7CE8E}"/>
          </ac:cxnSpMkLst>
        </pc:cxnChg>
      </pc:sldChg>
      <pc:sldChg chg="addSp delSp modSp new mod setBg">
        <pc:chgData name="Galina Stebletsova" userId="95e1a5fc-2b26-4f28-8bab-eb8a42e9fb83" providerId="ADAL" clId="{083AC8F6-9D39-42FC-9375-C2C1EB3EAFBB}" dt="2022-05-15T23:32:40.752" v="2700" actId="26606"/>
        <pc:sldMkLst>
          <pc:docMk/>
          <pc:sldMk cId="1955362578" sldId="266"/>
        </pc:sldMkLst>
        <pc:spChg chg="mod">
          <ac:chgData name="Galina Stebletsova" userId="95e1a5fc-2b26-4f28-8bab-eb8a42e9fb83" providerId="ADAL" clId="{083AC8F6-9D39-42FC-9375-C2C1EB3EAFBB}" dt="2022-05-15T23:32:40.752" v="2700" actId="26606"/>
          <ac:spMkLst>
            <pc:docMk/>
            <pc:sldMk cId="1955362578" sldId="266"/>
            <ac:spMk id="2" creationId="{C1DF735A-95AB-41A7-8357-59A6D6BDDB07}"/>
          </ac:spMkLst>
        </pc:spChg>
        <pc:spChg chg="add del mod">
          <ac:chgData name="Galina Stebletsova" userId="95e1a5fc-2b26-4f28-8bab-eb8a42e9fb83" providerId="ADAL" clId="{083AC8F6-9D39-42FC-9375-C2C1EB3EAFBB}" dt="2022-05-15T23:32:40.752" v="2700" actId="26606"/>
          <ac:spMkLst>
            <pc:docMk/>
            <pc:sldMk cId="1955362578" sldId="266"/>
            <ac:spMk id="3" creationId="{E1A76B27-03D9-49BE-AF6E-8387AD5A63C9}"/>
          </ac:spMkLst>
        </pc:spChg>
        <pc:spChg chg="add del">
          <ac:chgData name="Galina Stebletsova" userId="95e1a5fc-2b26-4f28-8bab-eb8a42e9fb83" providerId="ADAL" clId="{083AC8F6-9D39-42FC-9375-C2C1EB3EAFBB}" dt="2022-05-15T23:32:40.752" v="2700" actId="26606"/>
          <ac:spMkLst>
            <pc:docMk/>
            <pc:sldMk cId="1955362578" sldId="266"/>
            <ac:spMk id="8" creationId="{DB66C9CD-6BF4-44CA-8078-0BB819080761}"/>
          </ac:spMkLst>
        </pc:spChg>
        <pc:spChg chg="add del">
          <ac:chgData name="Galina Stebletsova" userId="95e1a5fc-2b26-4f28-8bab-eb8a42e9fb83" providerId="ADAL" clId="{083AC8F6-9D39-42FC-9375-C2C1EB3EAFBB}" dt="2022-05-15T23:32:29.824" v="2696" actId="26606"/>
          <ac:spMkLst>
            <pc:docMk/>
            <pc:sldMk cId="1955362578" sldId="266"/>
            <ac:spMk id="9" creationId="{DB66C9CD-6BF4-44CA-8078-0BB819080761}"/>
          </ac:spMkLst>
        </pc:spChg>
        <pc:spChg chg="add del">
          <ac:chgData name="Galina Stebletsova" userId="95e1a5fc-2b26-4f28-8bab-eb8a42e9fb83" providerId="ADAL" clId="{083AC8F6-9D39-42FC-9375-C2C1EB3EAFBB}" dt="2022-05-15T23:32:40.752" v="2700" actId="26606"/>
          <ac:spMkLst>
            <pc:docMk/>
            <pc:sldMk cId="1955362578" sldId="266"/>
            <ac:spMk id="10" creationId="{EADD72DC-CC5F-44D6-97D3-79407D4FF823}"/>
          </ac:spMkLst>
        </pc:spChg>
        <pc:spChg chg="add del">
          <ac:chgData name="Galina Stebletsova" userId="95e1a5fc-2b26-4f28-8bab-eb8a42e9fb83" providerId="ADAL" clId="{083AC8F6-9D39-42FC-9375-C2C1EB3EAFBB}" dt="2022-05-15T23:32:29.824" v="2696" actId="26606"/>
          <ac:spMkLst>
            <pc:docMk/>
            <pc:sldMk cId="1955362578" sldId="266"/>
            <ac:spMk id="11" creationId="{F883A8D1-ED1B-47A1-AA44-289C080EDDB9}"/>
          </ac:spMkLst>
        </pc:spChg>
        <pc:spChg chg="add del">
          <ac:chgData name="Galina Stebletsova" userId="95e1a5fc-2b26-4f28-8bab-eb8a42e9fb83" providerId="ADAL" clId="{083AC8F6-9D39-42FC-9375-C2C1EB3EAFBB}" dt="2022-05-15T23:32:40.752" v="2700" actId="26606"/>
          <ac:spMkLst>
            <pc:docMk/>
            <pc:sldMk cId="1955362578" sldId="266"/>
            <ac:spMk id="12" creationId="{B083E179-CF1F-4694-AEAB-6931C9B31F53}"/>
          </ac:spMkLst>
        </pc:spChg>
        <pc:spChg chg="add del">
          <ac:chgData name="Galina Stebletsova" userId="95e1a5fc-2b26-4f28-8bab-eb8a42e9fb83" providerId="ADAL" clId="{083AC8F6-9D39-42FC-9375-C2C1EB3EAFBB}" dt="2022-05-15T23:32:33.080" v="2698" actId="26606"/>
          <ac:spMkLst>
            <pc:docMk/>
            <pc:sldMk cId="1955362578" sldId="266"/>
            <ac:spMk id="13" creationId="{DB66C9CD-6BF4-44CA-8078-0BB819080761}"/>
          </ac:spMkLst>
        </pc:spChg>
        <pc:spChg chg="add del">
          <ac:chgData name="Galina Stebletsova" userId="95e1a5fc-2b26-4f28-8bab-eb8a42e9fb83" providerId="ADAL" clId="{083AC8F6-9D39-42FC-9375-C2C1EB3EAFBB}" dt="2022-05-15T23:32:40.752" v="2700" actId="26606"/>
          <ac:spMkLst>
            <pc:docMk/>
            <pc:sldMk cId="1955362578" sldId="266"/>
            <ac:spMk id="24" creationId="{8AD7D35B-560E-435E-B0FD-0F84A2E6C4E0}"/>
          </ac:spMkLst>
        </pc:spChg>
        <pc:spChg chg="add del">
          <ac:chgData name="Galina Stebletsova" userId="95e1a5fc-2b26-4f28-8bab-eb8a42e9fb83" providerId="ADAL" clId="{083AC8F6-9D39-42FC-9375-C2C1EB3EAFBB}" dt="2022-05-15T23:32:40.752" v="2700" actId="26606"/>
          <ac:spMkLst>
            <pc:docMk/>
            <pc:sldMk cId="1955362578" sldId="266"/>
            <ac:spMk id="29" creationId="{E1A76B27-03D9-49BE-AF6E-8387AD5A63C9}"/>
          </ac:spMkLst>
        </pc:spChg>
        <pc:spChg chg="add del">
          <ac:chgData name="Galina Stebletsova" userId="95e1a5fc-2b26-4f28-8bab-eb8a42e9fb83" providerId="ADAL" clId="{083AC8F6-9D39-42FC-9375-C2C1EB3EAFBB}" dt="2022-05-15T23:32:40.752" v="2700" actId="26606"/>
          <ac:spMkLst>
            <pc:docMk/>
            <pc:sldMk cId="1955362578" sldId="266"/>
            <ac:spMk id="44" creationId="{A7F45189-997F-4E6B-800E-D17FF116E94F}"/>
          </ac:spMkLst>
        </pc:spChg>
        <pc:grpChg chg="add del">
          <ac:chgData name="Galina Stebletsova" userId="95e1a5fc-2b26-4f28-8bab-eb8a42e9fb83" providerId="ADAL" clId="{083AC8F6-9D39-42FC-9375-C2C1EB3EAFBB}" dt="2022-05-15T23:32:40.752" v="2700" actId="26606"/>
          <ac:grpSpMkLst>
            <pc:docMk/>
            <pc:sldMk cId="1955362578" sldId="266"/>
            <ac:grpSpMk id="23" creationId="{EE6257A7-D071-42C9-8560-75A6EAE2771E}"/>
          </ac:grpSpMkLst>
        </pc:grpChg>
        <pc:grpChg chg="add del">
          <ac:chgData name="Galina Stebletsova" userId="95e1a5fc-2b26-4f28-8bab-eb8a42e9fb83" providerId="ADAL" clId="{083AC8F6-9D39-42FC-9375-C2C1EB3EAFBB}" dt="2022-05-15T23:32:40.752" v="2700" actId="26606"/>
          <ac:grpSpMkLst>
            <pc:docMk/>
            <pc:sldMk cId="1955362578" sldId="266"/>
            <ac:grpSpMk id="26" creationId="{AC46C823-4AEE-4D15-A7B7-556599F86465}"/>
          </ac:grpSpMkLst>
        </pc:grpChg>
        <pc:grpChg chg="add del">
          <ac:chgData name="Galina Stebletsova" userId="95e1a5fc-2b26-4f28-8bab-eb8a42e9fb83" providerId="ADAL" clId="{083AC8F6-9D39-42FC-9375-C2C1EB3EAFBB}" dt="2022-05-15T23:32:40.752" v="2700" actId="26606"/>
          <ac:grpSpMkLst>
            <pc:docMk/>
            <pc:sldMk cId="1955362578" sldId="266"/>
            <ac:grpSpMk id="30" creationId="{766CF5CA-BCE0-446B-990C-62FB772ABEFA}"/>
          </ac:grpSpMkLst>
        </pc:grpChg>
        <pc:grpChg chg="add del">
          <ac:chgData name="Galina Stebletsova" userId="95e1a5fc-2b26-4f28-8bab-eb8a42e9fb83" providerId="ADAL" clId="{083AC8F6-9D39-42FC-9375-C2C1EB3EAFBB}" dt="2022-05-15T23:32:40.752" v="2700" actId="26606"/>
          <ac:grpSpMkLst>
            <pc:docMk/>
            <pc:sldMk cId="1955362578" sldId="266"/>
            <ac:grpSpMk id="37" creationId="{BC174C2C-9AC5-4D2F-B12B-8AD9BE8773C9}"/>
          </ac:grpSpMkLst>
        </pc:grpChg>
        <pc:grpChg chg="add del">
          <ac:chgData name="Galina Stebletsova" userId="95e1a5fc-2b26-4f28-8bab-eb8a42e9fb83" providerId="ADAL" clId="{083AC8F6-9D39-42FC-9375-C2C1EB3EAFBB}" dt="2022-05-15T23:32:40.752" v="2700" actId="26606"/>
          <ac:grpSpMkLst>
            <pc:docMk/>
            <pc:sldMk cId="1955362578" sldId="266"/>
            <ac:grpSpMk id="46" creationId="{BC214B40-3523-42BE-856A-2B90472652BE}"/>
          </ac:grpSpMkLst>
        </pc:grpChg>
        <pc:grpChg chg="add del">
          <ac:chgData name="Galina Stebletsova" userId="95e1a5fc-2b26-4f28-8bab-eb8a42e9fb83" providerId="ADAL" clId="{083AC8F6-9D39-42FC-9375-C2C1EB3EAFBB}" dt="2022-05-15T23:32:40.752" v="2700" actId="26606"/>
          <ac:grpSpMkLst>
            <pc:docMk/>
            <pc:sldMk cId="1955362578" sldId="266"/>
            <ac:grpSpMk id="58" creationId="{69D14CB3-B46C-4D52-91C7-9020767C01F1}"/>
          </ac:grpSpMkLst>
        </pc:grpChg>
        <pc:grpChg chg="add del">
          <ac:chgData name="Galina Stebletsova" userId="95e1a5fc-2b26-4f28-8bab-eb8a42e9fb83" providerId="ADAL" clId="{083AC8F6-9D39-42FC-9375-C2C1EB3EAFBB}" dt="2022-05-15T23:32:40.752" v="2700" actId="26606"/>
          <ac:grpSpMkLst>
            <pc:docMk/>
            <pc:sldMk cId="1955362578" sldId="266"/>
            <ac:grpSpMk id="62" creationId="{695E1464-F8FF-467B-BC7A-2DB63FD7340E}"/>
          </ac:grpSpMkLst>
        </pc:grpChg>
        <pc:grpChg chg="add del">
          <ac:chgData name="Galina Stebletsova" userId="95e1a5fc-2b26-4f28-8bab-eb8a42e9fb83" providerId="ADAL" clId="{083AC8F6-9D39-42FC-9375-C2C1EB3EAFBB}" dt="2022-05-15T23:32:40.752" v="2700" actId="26606"/>
          <ac:grpSpMkLst>
            <pc:docMk/>
            <pc:sldMk cId="1955362578" sldId="266"/>
            <ac:grpSpMk id="69" creationId="{D9F93B70-A436-473C-A7CE-540999A5963E}"/>
          </ac:grpSpMkLst>
        </pc:grpChg>
        <pc:graphicFrameChg chg="add del">
          <ac:chgData name="Galina Stebletsova" userId="95e1a5fc-2b26-4f28-8bab-eb8a42e9fb83" providerId="ADAL" clId="{083AC8F6-9D39-42FC-9375-C2C1EB3EAFBB}" dt="2022-05-15T23:32:29.824" v="2696" actId="26606"/>
          <ac:graphicFrameMkLst>
            <pc:docMk/>
            <pc:sldMk cId="1955362578" sldId="266"/>
            <ac:graphicFrameMk id="5" creationId="{DC6BB4E1-2996-F524-6606-732DD0FE87BD}"/>
          </ac:graphicFrameMkLst>
        </pc:graphicFrameChg>
        <pc:graphicFrameChg chg="add del">
          <ac:chgData name="Galina Stebletsova" userId="95e1a5fc-2b26-4f28-8bab-eb8a42e9fb83" providerId="ADAL" clId="{083AC8F6-9D39-42FC-9375-C2C1EB3EAFBB}" dt="2022-05-15T23:32:33.080" v="2698" actId="26606"/>
          <ac:graphicFrameMkLst>
            <pc:docMk/>
            <pc:sldMk cId="1955362578" sldId="266"/>
            <ac:graphicFrameMk id="15" creationId="{DEDEFE0E-2AA3-5149-2817-C51CB3048943}"/>
          </ac:graphicFrameMkLst>
        </pc:graphicFrameChg>
        <pc:cxnChg chg="add del">
          <ac:chgData name="Galina Stebletsova" userId="95e1a5fc-2b26-4f28-8bab-eb8a42e9fb83" providerId="ADAL" clId="{083AC8F6-9D39-42FC-9375-C2C1EB3EAFBB}" dt="2022-05-15T23:32:33.080" v="2698" actId="26606"/>
          <ac:cxnSpMkLst>
            <pc:docMk/>
            <pc:sldMk cId="1955362578" sldId="266"/>
            <ac:cxnSpMk id="14" creationId="{D9BF9BF3-7E9D-458B-A5D2-E730C5FFD0CD}"/>
          </ac:cxnSpMkLst>
        </pc:cxnChg>
        <pc:cxnChg chg="add del">
          <ac:chgData name="Galina Stebletsova" userId="95e1a5fc-2b26-4f28-8bab-eb8a42e9fb83" providerId="ADAL" clId="{083AC8F6-9D39-42FC-9375-C2C1EB3EAFBB}" dt="2022-05-15T23:32:40.752" v="2700" actId="26606"/>
          <ac:cxnSpMkLst>
            <pc:docMk/>
            <pc:sldMk cId="1955362578" sldId="266"/>
            <ac:cxnSpMk id="56" creationId="{77C6DF49-CBE3-4038-AC78-35DE4FD7CE8E}"/>
          </ac:cxnSpMkLst>
        </pc:cxnChg>
      </pc:sldChg>
      <pc:sldChg chg="modSp new mod">
        <pc:chgData name="Galina Stebletsova" userId="95e1a5fc-2b26-4f28-8bab-eb8a42e9fb83" providerId="ADAL" clId="{083AC8F6-9D39-42FC-9375-C2C1EB3EAFBB}" dt="2022-05-15T23:33:02.361" v="2704" actId="122"/>
        <pc:sldMkLst>
          <pc:docMk/>
          <pc:sldMk cId="3782054929" sldId="267"/>
        </pc:sldMkLst>
        <pc:spChg chg="mod">
          <ac:chgData name="Galina Stebletsova" userId="95e1a5fc-2b26-4f28-8bab-eb8a42e9fb83" providerId="ADAL" clId="{083AC8F6-9D39-42FC-9375-C2C1EB3EAFBB}" dt="2022-05-15T23:33:02.361" v="2704" actId="122"/>
          <ac:spMkLst>
            <pc:docMk/>
            <pc:sldMk cId="3782054929" sldId="267"/>
            <ac:spMk id="2" creationId="{D9FB1411-F4B5-434A-9242-276E6ADF1896}"/>
          </ac:spMkLst>
        </pc:spChg>
        <pc:spChg chg="mod">
          <ac:chgData name="Galina Stebletsova" userId="95e1a5fc-2b26-4f28-8bab-eb8a42e9fb83" providerId="ADAL" clId="{083AC8F6-9D39-42FC-9375-C2C1EB3EAFBB}" dt="2022-05-15T23:32:55.426" v="2702" actId="115"/>
          <ac:spMkLst>
            <pc:docMk/>
            <pc:sldMk cId="3782054929" sldId="267"/>
            <ac:spMk id="3" creationId="{D1C5752D-8CDF-4B33-9691-236C3904EB30}"/>
          </ac:spMkLst>
        </pc:spChg>
      </pc:sldChg>
      <pc:sldChg chg="addSp modSp new mod setBg">
        <pc:chgData name="Galina Stebletsova" userId="95e1a5fc-2b26-4f28-8bab-eb8a42e9fb83" providerId="ADAL" clId="{083AC8F6-9D39-42FC-9375-C2C1EB3EAFBB}" dt="2022-05-15T23:34:15.471" v="2712" actId="27636"/>
        <pc:sldMkLst>
          <pc:docMk/>
          <pc:sldMk cId="1262747601" sldId="268"/>
        </pc:sldMkLst>
        <pc:spChg chg="mod">
          <ac:chgData name="Galina Stebletsova" userId="95e1a5fc-2b26-4f28-8bab-eb8a42e9fb83" providerId="ADAL" clId="{083AC8F6-9D39-42FC-9375-C2C1EB3EAFBB}" dt="2022-05-15T23:34:02.551" v="2708" actId="113"/>
          <ac:spMkLst>
            <pc:docMk/>
            <pc:sldMk cId="1262747601" sldId="268"/>
            <ac:spMk id="2" creationId="{D196B5F4-A44A-4E9B-8657-722FE639DBC8}"/>
          </ac:spMkLst>
        </pc:spChg>
        <pc:spChg chg="mod">
          <ac:chgData name="Galina Stebletsova" userId="95e1a5fc-2b26-4f28-8bab-eb8a42e9fb83" providerId="ADAL" clId="{083AC8F6-9D39-42FC-9375-C2C1EB3EAFBB}" dt="2022-05-15T23:34:15.471" v="2712" actId="27636"/>
          <ac:spMkLst>
            <pc:docMk/>
            <pc:sldMk cId="1262747601" sldId="268"/>
            <ac:spMk id="3" creationId="{B3F06372-237B-4F2C-A47B-935A49FC7446}"/>
          </ac:spMkLst>
        </pc:spChg>
        <pc:spChg chg="add">
          <ac:chgData name="Galina Stebletsova" userId="95e1a5fc-2b26-4f28-8bab-eb8a42e9fb83" providerId="ADAL" clId="{083AC8F6-9D39-42FC-9375-C2C1EB3EAFBB}" dt="2022-05-15T23:33:57.738" v="2707" actId="26606"/>
          <ac:spMkLst>
            <pc:docMk/>
            <pc:sldMk cId="1262747601" sldId="268"/>
            <ac:spMk id="10" creationId="{1AEB7F98-32EC-40D3-89EE-C8433023163A}"/>
          </ac:spMkLst>
        </pc:spChg>
        <pc:spChg chg="add">
          <ac:chgData name="Galina Stebletsova" userId="95e1a5fc-2b26-4f28-8bab-eb8a42e9fb83" providerId="ADAL" clId="{083AC8F6-9D39-42FC-9375-C2C1EB3EAFBB}" dt="2022-05-15T23:33:57.738" v="2707" actId="26606"/>
          <ac:spMkLst>
            <pc:docMk/>
            <pc:sldMk cId="1262747601" sldId="268"/>
            <ac:spMk id="14" creationId="{DAD9000E-708C-464D-A86F-4ABE391B6BE8}"/>
          </ac:spMkLst>
        </pc:spChg>
        <pc:picChg chg="add mod">
          <ac:chgData name="Galina Stebletsova" userId="95e1a5fc-2b26-4f28-8bab-eb8a42e9fb83" providerId="ADAL" clId="{083AC8F6-9D39-42FC-9375-C2C1EB3EAFBB}" dt="2022-05-15T23:33:57.738" v="2707" actId="26606"/>
          <ac:picMkLst>
            <pc:docMk/>
            <pc:sldMk cId="1262747601" sldId="268"/>
            <ac:picMk id="5" creationId="{76C9293F-8CBF-41EB-9DAB-EB2DF6EA8DE7}"/>
          </ac:picMkLst>
        </pc:picChg>
        <pc:cxnChg chg="add">
          <ac:chgData name="Galina Stebletsova" userId="95e1a5fc-2b26-4f28-8bab-eb8a42e9fb83" providerId="ADAL" clId="{083AC8F6-9D39-42FC-9375-C2C1EB3EAFBB}" dt="2022-05-15T23:33:57.738" v="2707" actId="26606"/>
          <ac:cxnSpMkLst>
            <pc:docMk/>
            <pc:sldMk cId="1262747601" sldId="268"/>
            <ac:cxnSpMk id="12" creationId="{77C6DF49-CBE3-4038-AC78-35DE4FD7CE8E}"/>
          </ac:cxnSpMkLst>
        </pc:cxnChg>
      </pc:sldChg>
      <pc:sldChg chg="addSp delSp modSp new mod setBg">
        <pc:chgData name="Galina Stebletsova" userId="95e1a5fc-2b26-4f28-8bab-eb8a42e9fb83" providerId="ADAL" clId="{083AC8F6-9D39-42FC-9375-C2C1EB3EAFBB}" dt="2022-05-15T23:16:36.936" v="2562" actId="20577"/>
        <pc:sldMkLst>
          <pc:docMk/>
          <pc:sldMk cId="1139602086" sldId="269"/>
        </pc:sldMkLst>
        <pc:spChg chg="mod">
          <ac:chgData name="Galina Stebletsova" userId="95e1a5fc-2b26-4f28-8bab-eb8a42e9fb83" providerId="ADAL" clId="{083AC8F6-9D39-42FC-9375-C2C1EB3EAFBB}" dt="2022-05-15T23:16:02.728" v="2553" actId="26606"/>
          <ac:spMkLst>
            <pc:docMk/>
            <pc:sldMk cId="1139602086" sldId="269"/>
            <ac:spMk id="2" creationId="{5547990C-D8E8-45F9-AADB-717C01ECC77A}"/>
          </ac:spMkLst>
        </pc:spChg>
        <pc:spChg chg="mod ord">
          <ac:chgData name="Galina Stebletsova" userId="95e1a5fc-2b26-4f28-8bab-eb8a42e9fb83" providerId="ADAL" clId="{083AC8F6-9D39-42FC-9375-C2C1EB3EAFBB}" dt="2022-05-15T23:16:36.936" v="2562" actId="20577"/>
          <ac:spMkLst>
            <pc:docMk/>
            <pc:sldMk cId="1139602086" sldId="269"/>
            <ac:spMk id="3" creationId="{EFD861D4-69C6-46AF-BA49-D95FECB77707}"/>
          </ac:spMkLst>
        </pc:spChg>
        <pc:spChg chg="add del">
          <ac:chgData name="Galina Stebletsova" userId="95e1a5fc-2b26-4f28-8bab-eb8a42e9fb83" providerId="ADAL" clId="{083AC8F6-9D39-42FC-9375-C2C1EB3EAFBB}" dt="2022-05-15T23:15:44.756" v="2548" actId="26606"/>
          <ac:spMkLst>
            <pc:docMk/>
            <pc:sldMk cId="1139602086" sldId="269"/>
            <ac:spMk id="10" creationId="{1AEB7F98-32EC-40D3-89EE-C8433023163A}"/>
          </ac:spMkLst>
        </pc:spChg>
        <pc:spChg chg="add del">
          <ac:chgData name="Galina Stebletsova" userId="95e1a5fc-2b26-4f28-8bab-eb8a42e9fb83" providerId="ADAL" clId="{083AC8F6-9D39-42FC-9375-C2C1EB3EAFBB}" dt="2022-05-15T23:15:44.756" v="2548" actId="26606"/>
          <ac:spMkLst>
            <pc:docMk/>
            <pc:sldMk cId="1139602086" sldId="269"/>
            <ac:spMk id="14" creationId="{8722F292-BB2F-4786-ADC4-716D8F35B894}"/>
          </ac:spMkLst>
        </pc:spChg>
        <pc:spChg chg="add del">
          <ac:chgData name="Galina Stebletsova" userId="95e1a5fc-2b26-4f28-8bab-eb8a42e9fb83" providerId="ADAL" clId="{083AC8F6-9D39-42FC-9375-C2C1EB3EAFBB}" dt="2022-05-15T23:15:44.756" v="2548" actId="26606"/>
          <ac:spMkLst>
            <pc:docMk/>
            <pc:sldMk cId="1139602086" sldId="269"/>
            <ac:spMk id="16" creationId="{1E666EE2-AC41-4D5F-8602-4A85B83B40BD}"/>
          </ac:spMkLst>
        </pc:spChg>
        <pc:spChg chg="add del">
          <ac:chgData name="Galina Stebletsova" userId="95e1a5fc-2b26-4f28-8bab-eb8a42e9fb83" providerId="ADAL" clId="{083AC8F6-9D39-42FC-9375-C2C1EB3EAFBB}" dt="2022-05-15T23:15:44.756" v="2548" actId="26606"/>
          <ac:spMkLst>
            <pc:docMk/>
            <pc:sldMk cId="1139602086" sldId="269"/>
            <ac:spMk id="18" creationId="{8009D30C-C51F-4809-83DD-C2F58649B2C7}"/>
          </ac:spMkLst>
        </pc:spChg>
        <pc:spChg chg="add del">
          <ac:chgData name="Galina Stebletsova" userId="95e1a5fc-2b26-4f28-8bab-eb8a42e9fb83" providerId="ADAL" clId="{083AC8F6-9D39-42FC-9375-C2C1EB3EAFBB}" dt="2022-05-15T23:15:51.485" v="2550" actId="26606"/>
          <ac:spMkLst>
            <pc:docMk/>
            <pc:sldMk cId="1139602086" sldId="269"/>
            <ac:spMk id="20" creationId="{DB66C9CD-6BF4-44CA-8078-0BB819080761}"/>
          </ac:spMkLst>
        </pc:spChg>
        <pc:spChg chg="add del">
          <ac:chgData name="Galina Stebletsova" userId="95e1a5fc-2b26-4f28-8bab-eb8a42e9fb83" providerId="ADAL" clId="{083AC8F6-9D39-42FC-9375-C2C1EB3EAFBB}" dt="2022-05-15T23:15:51.485" v="2550" actId="26606"/>
          <ac:spMkLst>
            <pc:docMk/>
            <pc:sldMk cId="1139602086" sldId="269"/>
            <ac:spMk id="22" creationId="{B3E4F30C-F711-4B5B-BF39-0F71A2E8A8C4}"/>
          </ac:spMkLst>
        </pc:spChg>
        <pc:spChg chg="add del">
          <ac:chgData name="Galina Stebletsova" userId="95e1a5fc-2b26-4f28-8bab-eb8a42e9fb83" providerId="ADAL" clId="{083AC8F6-9D39-42FC-9375-C2C1EB3EAFBB}" dt="2022-05-15T23:15:51.485" v="2550" actId="26606"/>
          <ac:spMkLst>
            <pc:docMk/>
            <pc:sldMk cId="1139602086" sldId="269"/>
            <ac:spMk id="23" creationId="{2772F870-D2E8-4E62-8E21-7C7E9AB44F62}"/>
          </ac:spMkLst>
        </pc:spChg>
        <pc:spChg chg="add del">
          <ac:chgData name="Galina Stebletsova" userId="95e1a5fc-2b26-4f28-8bab-eb8a42e9fb83" providerId="ADAL" clId="{083AC8F6-9D39-42FC-9375-C2C1EB3EAFBB}" dt="2022-05-15T23:15:51.485" v="2550" actId="26606"/>
          <ac:spMkLst>
            <pc:docMk/>
            <pc:sldMk cId="1139602086" sldId="269"/>
            <ac:spMk id="24" creationId="{A6E1E5C3-7E0A-4EFE-9FD9-A8CA2FDCC559}"/>
          </ac:spMkLst>
        </pc:spChg>
        <pc:spChg chg="add del">
          <ac:chgData name="Galina Stebletsova" userId="95e1a5fc-2b26-4f28-8bab-eb8a42e9fb83" providerId="ADAL" clId="{083AC8F6-9D39-42FC-9375-C2C1EB3EAFBB}" dt="2022-05-15T23:16:02.719" v="2552" actId="26606"/>
          <ac:spMkLst>
            <pc:docMk/>
            <pc:sldMk cId="1139602086" sldId="269"/>
            <ac:spMk id="26" creationId="{1AEB7F98-32EC-40D3-89EE-C8433023163A}"/>
          </ac:spMkLst>
        </pc:spChg>
        <pc:spChg chg="add">
          <ac:chgData name="Galina Stebletsova" userId="95e1a5fc-2b26-4f28-8bab-eb8a42e9fb83" providerId="ADAL" clId="{083AC8F6-9D39-42FC-9375-C2C1EB3EAFBB}" dt="2022-05-15T23:16:02.728" v="2553" actId="26606"/>
          <ac:spMkLst>
            <pc:docMk/>
            <pc:sldMk cId="1139602086" sldId="269"/>
            <ac:spMk id="29" creationId="{DB66C9CD-6BF4-44CA-8078-0BB819080761}"/>
          </ac:spMkLst>
        </pc:spChg>
        <pc:spChg chg="add">
          <ac:chgData name="Galina Stebletsova" userId="95e1a5fc-2b26-4f28-8bab-eb8a42e9fb83" providerId="ADAL" clId="{083AC8F6-9D39-42FC-9375-C2C1EB3EAFBB}" dt="2022-05-15T23:16:02.728" v="2553" actId="26606"/>
          <ac:spMkLst>
            <pc:docMk/>
            <pc:sldMk cId="1139602086" sldId="269"/>
            <ac:spMk id="31" creationId="{B3E4F30C-F711-4B5B-BF39-0F71A2E8A8C4}"/>
          </ac:spMkLst>
        </pc:spChg>
        <pc:spChg chg="add">
          <ac:chgData name="Galina Stebletsova" userId="95e1a5fc-2b26-4f28-8bab-eb8a42e9fb83" providerId="ADAL" clId="{083AC8F6-9D39-42FC-9375-C2C1EB3EAFBB}" dt="2022-05-15T23:16:02.728" v="2553" actId="26606"/>
          <ac:spMkLst>
            <pc:docMk/>
            <pc:sldMk cId="1139602086" sldId="269"/>
            <ac:spMk id="32" creationId="{2772F870-D2E8-4E62-8E21-7C7E9AB44F62}"/>
          </ac:spMkLst>
        </pc:spChg>
        <pc:spChg chg="add">
          <ac:chgData name="Galina Stebletsova" userId="95e1a5fc-2b26-4f28-8bab-eb8a42e9fb83" providerId="ADAL" clId="{083AC8F6-9D39-42FC-9375-C2C1EB3EAFBB}" dt="2022-05-15T23:16:02.728" v="2553" actId="26606"/>
          <ac:spMkLst>
            <pc:docMk/>
            <pc:sldMk cId="1139602086" sldId="269"/>
            <ac:spMk id="33" creationId="{A6E1E5C3-7E0A-4EFE-9FD9-A8CA2FDCC559}"/>
          </ac:spMkLst>
        </pc:spChg>
        <pc:picChg chg="add mod">
          <ac:chgData name="Galina Stebletsova" userId="95e1a5fc-2b26-4f28-8bab-eb8a42e9fb83" providerId="ADAL" clId="{083AC8F6-9D39-42FC-9375-C2C1EB3EAFBB}" dt="2022-05-15T23:16:02.728" v="2553" actId="26606"/>
          <ac:picMkLst>
            <pc:docMk/>
            <pc:sldMk cId="1139602086" sldId="269"/>
            <ac:picMk id="5" creationId="{C118E5EB-F32E-40E0-B284-2E0E3516017A}"/>
          </ac:picMkLst>
        </pc:picChg>
        <pc:cxnChg chg="add del">
          <ac:chgData name="Galina Stebletsova" userId="95e1a5fc-2b26-4f28-8bab-eb8a42e9fb83" providerId="ADAL" clId="{083AC8F6-9D39-42FC-9375-C2C1EB3EAFBB}" dt="2022-05-15T23:15:44.756" v="2548" actId="26606"/>
          <ac:cxnSpMkLst>
            <pc:docMk/>
            <pc:sldMk cId="1139602086" sldId="269"/>
            <ac:cxnSpMk id="12" creationId="{77C6DF49-CBE3-4038-AC78-35DE4FD7CE8E}"/>
          </ac:cxnSpMkLst>
        </pc:cxnChg>
        <pc:cxnChg chg="add del">
          <ac:chgData name="Galina Stebletsova" userId="95e1a5fc-2b26-4f28-8bab-eb8a42e9fb83" providerId="ADAL" clId="{083AC8F6-9D39-42FC-9375-C2C1EB3EAFBB}" dt="2022-05-15T23:15:51.485" v="2550" actId="26606"/>
          <ac:cxnSpMkLst>
            <pc:docMk/>
            <pc:sldMk cId="1139602086" sldId="269"/>
            <ac:cxnSpMk id="21" creationId="{77C6DF49-CBE3-4038-AC78-35DE4FD7CE8E}"/>
          </ac:cxnSpMkLst>
        </pc:cxnChg>
        <pc:cxnChg chg="add del">
          <ac:chgData name="Galina Stebletsova" userId="95e1a5fc-2b26-4f28-8bab-eb8a42e9fb83" providerId="ADAL" clId="{083AC8F6-9D39-42FC-9375-C2C1EB3EAFBB}" dt="2022-05-15T23:16:02.719" v="2552" actId="26606"/>
          <ac:cxnSpMkLst>
            <pc:docMk/>
            <pc:sldMk cId="1139602086" sldId="269"/>
            <ac:cxnSpMk id="27" creationId="{77C6DF49-CBE3-4038-AC78-35DE4FD7CE8E}"/>
          </ac:cxnSpMkLst>
        </pc:cxnChg>
        <pc:cxnChg chg="add">
          <ac:chgData name="Galina Stebletsova" userId="95e1a5fc-2b26-4f28-8bab-eb8a42e9fb83" providerId="ADAL" clId="{083AC8F6-9D39-42FC-9375-C2C1EB3EAFBB}" dt="2022-05-15T23:16:02.728" v="2553" actId="26606"/>
          <ac:cxnSpMkLst>
            <pc:docMk/>
            <pc:sldMk cId="1139602086" sldId="269"/>
            <ac:cxnSpMk id="30" creationId="{77C6DF49-CBE3-4038-AC78-35DE4FD7CE8E}"/>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2A21D3-84BE-4F37-A32B-B5561FB4731C}" type="doc">
      <dgm:prSet loTypeId="urn:microsoft.com/office/officeart/2005/8/layout/default" loCatId="list" qsTypeId="urn:microsoft.com/office/officeart/2005/8/quickstyle/simple4" qsCatId="simple" csTypeId="urn:microsoft.com/office/officeart/2005/8/colors/colorful5" csCatId="colorful"/>
      <dgm:spPr/>
      <dgm:t>
        <a:bodyPr/>
        <a:lstStyle/>
        <a:p>
          <a:endParaRPr lang="en-US"/>
        </a:p>
      </dgm:t>
    </dgm:pt>
    <dgm:pt modelId="{A8413578-B4F9-46E4-BDAB-771F1447F608}">
      <dgm:prSet/>
      <dgm:spPr/>
      <dgm:t>
        <a:bodyPr/>
        <a:lstStyle/>
        <a:p>
          <a:r>
            <a:rPr lang="en-NZ"/>
            <a:t>What are the links?</a:t>
          </a:r>
          <a:endParaRPr lang="en-US"/>
        </a:p>
      </dgm:t>
    </dgm:pt>
    <dgm:pt modelId="{70D2965F-EBD8-4992-B409-FBB165F89D55}" type="parTrans" cxnId="{33CA4FF0-6615-4B5A-A0D9-D28AD7CB0726}">
      <dgm:prSet/>
      <dgm:spPr/>
      <dgm:t>
        <a:bodyPr/>
        <a:lstStyle/>
        <a:p>
          <a:endParaRPr lang="en-US"/>
        </a:p>
      </dgm:t>
    </dgm:pt>
    <dgm:pt modelId="{5442E4BA-DF03-467A-8D73-81149AC78E22}" type="sibTrans" cxnId="{33CA4FF0-6615-4B5A-A0D9-D28AD7CB0726}">
      <dgm:prSet/>
      <dgm:spPr/>
      <dgm:t>
        <a:bodyPr/>
        <a:lstStyle/>
        <a:p>
          <a:endParaRPr lang="en-US"/>
        </a:p>
      </dgm:t>
    </dgm:pt>
    <dgm:pt modelId="{1BC6876D-0D91-4304-9FEF-355010421589}">
      <dgm:prSet/>
      <dgm:spPr/>
      <dgm:t>
        <a:bodyPr/>
        <a:lstStyle/>
        <a:p>
          <a:r>
            <a:rPr lang="en-NZ"/>
            <a:t>Why engage in it?</a:t>
          </a:r>
          <a:endParaRPr lang="en-US"/>
        </a:p>
      </dgm:t>
    </dgm:pt>
    <dgm:pt modelId="{1975F530-F6A5-4E3F-AB1D-E2F17991F799}" type="parTrans" cxnId="{FC343526-21F3-472B-81F2-9D1BA764AB43}">
      <dgm:prSet/>
      <dgm:spPr/>
      <dgm:t>
        <a:bodyPr/>
        <a:lstStyle/>
        <a:p>
          <a:endParaRPr lang="en-US"/>
        </a:p>
      </dgm:t>
    </dgm:pt>
    <dgm:pt modelId="{14A4D5C1-BA8B-451B-B6FF-383FFF2C5020}" type="sibTrans" cxnId="{FC343526-21F3-472B-81F2-9D1BA764AB43}">
      <dgm:prSet/>
      <dgm:spPr/>
      <dgm:t>
        <a:bodyPr/>
        <a:lstStyle/>
        <a:p>
          <a:endParaRPr lang="en-US"/>
        </a:p>
      </dgm:t>
    </dgm:pt>
    <dgm:pt modelId="{1175D7D0-1419-4A8F-9112-3258778B59E0}">
      <dgm:prSet/>
      <dgm:spPr/>
      <dgm:t>
        <a:bodyPr/>
        <a:lstStyle/>
        <a:p>
          <a:r>
            <a:rPr lang="en-NZ"/>
            <a:t>What are the gains for an ECE Kaiako?</a:t>
          </a:r>
          <a:endParaRPr lang="en-US"/>
        </a:p>
      </dgm:t>
    </dgm:pt>
    <dgm:pt modelId="{891C4B78-AA84-4457-AA56-C4AC43CC3FDE}" type="parTrans" cxnId="{11184DC7-F40D-4F29-97FF-05AB99B1F9CB}">
      <dgm:prSet/>
      <dgm:spPr/>
      <dgm:t>
        <a:bodyPr/>
        <a:lstStyle/>
        <a:p>
          <a:endParaRPr lang="en-US"/>
        </a:p>
      </dgm:t>
    </dgm:pt>
    <dgm:pt modelId="{1687DF94-DC49-47A0-8080-02849EC84B33}" type="sibTrans" cxnId="{11184DC7-F40D-4F29-97FF-05AB99B1F9CB}">
      <dgm:prSet/>
      <dgm:spPr/>
      <dgm:t>
        <a:bodyPr/>
        <a:lstStyle/>
        <a:p>
          <a:endParaRPr lang="en-US"/>
        </a:p>
      </dgm:t>
    </dgm:pt>
    <dgm:pt modelId="{55439913-A2F4-4156-BC4D-5A76F6A2506A}" type="pres">
      <dgm:prSet presAssocID="{A12A21D3-84BE-4F37-A32B-B5561FB4731C}" presName="diagram" presStyleCnt="0">
        <dgm:presLayoutVars>
          <dgm:dir/>
          <dgm:resizeHandles val="exact"/>
        </dgm:presLayoutVars>
      </dgm:prSet>
      <dgm:spPr/>
    </dgm:pt>
    <dgm:pt modelId="{2B86F39A-84E1-4389-8E2E-885D05CC07BC}" type="pres">
      <dgm:prSet presAssocID="{A8413578-B4F9-46E4-BDAB-771F1447F608}" presName="node" presStyleLbl="node1" presStyleIdx="0" presStyleCnt="3">
        <dgm:presLayoutVars>
          <dgm:bulletEnabled val="1"/>
        </dgm:presLayoutVars>
      </dgm:prSet>
      <dgm:spPr/>
    </dgm:pt>
    <dgm:pt modelId="{278D80B1-2A48-4873-8E63-65451F8D24EC}" type="pres">
      <dgm:prSet presAssocID="{5442E4BA-DF03-467A-8D73-81149AC78E22}" presName="sibTrans" presStyleCnt="0"/>
      <dgm:spPr/>
    </dgm:pt>
    <dgm:pt modelId="{6E845C88-89FC-4688-8E54-9E4D61B94391}" type="pres">
      <dgm:prSet presAssocID="{1BC6876D-0D91-4304-9FEF-355010421589}" presName="node" presStyleLbl="node1" presStyleIdx="1" presStyleCnt="3">
        <dgm:presLayoutVars>
          <dgm:bulletEnabled val="1"/>
        </dgm:presLayoutVars>
      </dgm:prSet>
      <dgm:spPr/>
    </dgm:pt>
    <dgm:pt modelId="{28642FA5-E0CB-4BDF-8F00-62DC257D9847}" type="pres">
      <dgm:prSet presAssocID="{14A4D5C1-BA8B-451B-B6FF-383FFF2C5020}" presName="sibTrans" presStyleCnt="0"/>
      <dgm:spPr/>
    </dgm:pt>
    <dgm:pt modelId="{D8AB1930-59CE-4EE6-ABFA-4070B29D7D2D}" type="pres">
      <dgm:prSet presAssocID="{1175D7D0-1419-4A8F-9112-3258778B59E0}" presName="node" presStyleLbl="node1" presStyleIdx="2" presStyleCnt="3">
        <dgm:presLayoutVars>
          <dgm:bulletEnabled val="1"/>
        </dgm:presLayoutVars>
      </dgm:prSet>
      <dgm:spPr/>
    </dgm:pt>
  </dgm:ptLst>
  <dgm:cxnLst>
    <dgm:cxn modelId="{FC343526-21F3-472B-81F2-9D1BA764AB43}" srcId="{A12A21D3-84BE-4F37-A32B-B5561FB4731C}" destId="{1BC6876D-0D91-4304-9FEF-355010421589}" srcOrd="1" destOrd="0" parTransId="{1975F530-F6A5-4E3F-AB1D-E2F17991F799}" sibTransId="{14A4D5C1-BA8B-451B-B6FF-383FFF2C5020}"/>
    <dgm:cxn modelId="{D4C12975-8E60-4FF6-8EF8-E7C0B4143CFC}" type="presOf" srcId="{1BC6876D-0D91-4304-9FEF-355010421589}" destId="{6E845C88-89FC-4688-8E54-9E4D61B94391}" srcOrd="0" destOrd="0" presId="urn:microsoft.com/office/officeart/2005/8/layout/default"/>
    <dgm:cxn modelId="{2817F795-9482-49CA-9852-9DE4F057EB02}" type="presOf" srcId="{A12A21D3-84BE-4F37-A32B-B5561FB4731C}" destId="{55439913-A2F4-4156-BC4D-5A76F6A2506A}" srcOrd="0" destOrd="0" presId="urn:microsoft.com/office/officeart/2005/8/layout/default"/>
    <dgm:cxn modelId="{11184DC7-F40D-4F29-97FF-05AB99B1F9CB}" srcId="{A12A21D3-84BE-4F37-A32B-B5561FB4731C}" destId="{1175D7D0-1419-4A8F-9112-3258778B59E0}" srcOrd="2" destOrd="0" parTransId="{891C4B78-AA84-4457-AA56-C4AC43CC3FDE}" sibTransId="{1687DF94-DC49-47A0-8080-02849EC84B33}"/>
    <dgm:cxn modelId="{1E83C2E0-7185-4AD0-8673-F1DDBB023486}" type="presOf" srcId="{A8413578-B4F9-46E4-BDAB-771F1447F608}" destId="{2B86F39A-84E1-4389-8E2E-885D05CC07BC}" srcOrd="0" destOrd="0" presId="urn:microsoft.com/office/officeart/2005/8/layout/default"/>
    <dgm:cxn modelId="{A20C73E9-B4DA-4B0C-8CEA-5483387457C1}" type="presOf" srcId="{1175D7D0-1419-4A8F-9112-3258778B59E0}" destId="{D8AB1930-59CE-4EE6-ABFA-4070B29D7D2D}" srcOrd="0" destOrd="0" presId="urn:microsoft.com/office/officeart/2005/8/layout/default"/>
    <dgm:cxn modelId="{33CA4FF0-6615-4B5A-A0D9-D28AD7CB0726}" srcId="{A12A21D3-84BE-4F37-A32B-B5561FB4731C}" destId="{A8413578-B4F9-46E4-BDAB-771F1447F608}" srcOrd="0" destOrd="0" parTransId="{70D2965F-EBD8-4992-B409-FBB165F89D55}" sibTransId="{5442E4BA-DF03-467A-8D73-81149AC78E22}"/>
    <dgm:cxn modelId="{96B21C00-FC5D-45F6-ADB1-A4E5FE942BFB}" type="presParOf" srcId="{55439913-A2F4-4156-BC4D-5A76F6A2506A}" destId="{2B86F39A-84E1-4389-8E2E-885D05CC07BC}" srcOrd="0" destOrd="0" presId="urn:microsoft.com/office/officeart/2005/8/layout/default"/>
    <dgm:cxn modelId="{2C9A629F-0C11-46CA-A8E0-66B26F0BA5D8}" type="presParOf" srcId="{55439913-A2F4-4156-BC4D-5A76F6A2506A}" destId="{278D80B1-2A48-4873-8E63-65451F8D24EC}" srcOrd="1" destOrd="0" presId="urn:microsoft.com/office/officeart/2005/8/layout/default"/>
    <dgm:cxn modelId="{BC4F5D26-0A29-4691-8C7F-915A670DBBB4}" type="presParOf" srcId="{55439913-A2F4-4156-BC4D-5A76F6A2506A}" destId="{6E845C88-89FC-4688-8E54-9E4D61B94391}" srcOrd="2" destOrd="0" presId="urn:microsoft.com/office/officeart/2005/8/layout/default"/>
    <dgm:cxn modelId="{31A073A2-BA61-41B9-8C2D-1587793B579F}" type="presParOf" srcId="{55439913-A2F4-4156-BC4D-5A76F6A2506A}" destId="{28642FA5-E0CB-4BDF-8F00-62DC257D9847}" srcOrd="3" destOrd="0" presId="urn:microsoft.com/office/officeart/2005/8/layout/default"/>
    <dgm:cxn modelId="{E7F89872-3C1D-4BAE-886B-B99AE437F0C4}" type="presParOf" srcId="{55439913-A2F4-4156-BC4D-5A76F6A2506A}" destId="{D8AB1930-59CE-4EE6-ABFA-4070B29D7D2D}"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86F39A-84E1-4389-8E2E-885D05CC07BC}">
      <dsp:nvSpPr>
        <dsp:cNvPr id="0" name=""/>
        <dsp:cNvSpPr/>
      </dsp:nvSpPr>
      <dsp:spPr>
        <a:xfrm>
          <a:off x="0" y="522268"/>
          <a:ext cx="3135374" cy="1881224"/>
        </a:xfrm>
        <a:prstGeom prst="rect">
          <a:avLst/>
        </a:prstGeom>
        <a:solidFill>
          <a:schemeClr val="accent5">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NZ" sz="3800" kern="1200"/>
            <a:t>What are the links?</a:t>
          </a:r>
          <a:endParaRPr lang="en-US" sz="3800" kern="1200"/>
        </a:p>
      </dsp:txBody>
      <dsp:txXfrm>
        <a:off x="0" y="522268"/>
        <a:ext cx="3135374" cy="1881224"/>
      </dsp:txXfrm>
    </dsp:sp>
    <dsp:sp modelId="{6E845C88-89FC-4688-8E54-9E4D61B94391}">
      <dsp:nvSpPr>
        <dsp:cNvPr id="0" name=""/>
        <dsp:cNvSpPr/>
      </dsp:nvSpPr>
      <dsp:spPr>
        <a:xfrm>
          <a:off x="3448912" y="522268"/>
          <a:ext cx="3135374" cy="1881224"/>
        </a:xfrm>
        <a:prstGeom prst="rect">
          <a:avLst/>
        </a:prstGeom>
        <a:solidFill>
          <a:schemeClr val="accent5">
            <a:hueOff val="-734738"/>
            <a:satOff val="3571"/>
            <a:lumOff val="98"/>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NZ" sz="3800" kern="1200"/>
            <a:t>Why engage in it?</a:t>
          </a:r>
          <a:endParaRPr lang="en-US" sz="3800" kern="1200"/>
        </a:p>
      </dsp:txBody>
      <dsp:txXfrm>
        <a:off x="3448912" y="522268"/>
        <a:ext cx="3135374" cy="1881224"/>
      </dsp:txXfrm>
    </dsp:sp>
    <dsp:sp modelId="{D8AB1930-59CE-4EE6-ABFA-4070B29D7D2D}">
      <dsp:nvSpPr>
        <dsp:cNvPr id="0" name=""/>
        <dsp:cNvSpPr/>
      </dsp:nvSpPr>
      <dsp:spPr>
        <a:xfrm>
          <a:off x="6897824" y="522268"/>
          <a:ext cx="3135374" cy="1881224"/>
        </a:xfrm>
        <a:prstGeom prst="rect">
          <a:avLst/>
        </a:prstGeom>
        <a:solidFill>
          <a:schemeClr val="accent5">
            <a:hueOff val="-1469476"/>
            <a:satOff val="7142"/>
            <a:lumOff val="197"/>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NZ" sz="3800" kern="1200"/>
            <a:t>What are the gains for an ECE Kaiako?</a:t>
          </a:r>
          <a:endParaRPr lang="en-US" sz="3800" kern="1200"/>
        </a:p>
      </dsp:txBody>
      <dsp:txXfrm>
        <a:off x="6897824" y="522268"/>
        <a:ext cx="3135374" cy="188122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9798E-90C4-48E6-B39B-37FF65347ABD}"/>
              </a:ext>
            </a:extLst>
          </p:cNvPr>
          <p:cNvSpPr>
            <a:spLocks noGrp="1"/>
          </p:cNvSpPr>
          <p:nvPr>
            <p:ph type="ctrTitle"/>
          </p:nvPr>
        </p:nvSpPr>
        <p:spPr>
          <a:xfrm>
            <a:off x="2197100" y="1079500"/>
            <a:ext cx="7797799" cy="2138400"/>
          </a:xfrm>
        </p:spPr>
        <p:txBody>
          <a:bodyPr anchor="b">
            <a:normAutofit/>
          </a:bodyPr>
          <a:lstStyle>
            <a:lvl1pPr algn="ctr">
              <a:defRPr sz="2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3D95C8C-0A7F-40D9-A690-3D5898EFFE81}"/>
              </a:ext>
            </a:extLst>
          </p:cNvPr>
          <p:cNvSpPr>
            <a:spLocks noGrp="1"/>
          </p:cNvSpPr>
          <p:nvPr>
            <p:ph type="subTitle" idx="1"/>
          </p:nvPr>
        </p:nvSpPr>
        <p:spPr>
          <a:xfrm>
            <a:off x="3308350" y="4113213"/>
            <a:ext cx="5575300" cy="1655762"/>
          </a:xfrm>
        </p:spPr>
        <p:txBody>
          <a:bodyPr/>
          <a:lstStyle>
            <a:lvl1pPr marL="0" indent="0" algn="ctr">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3D1322F3-E47A-4D6E-96A8-AB5C73BA9906}"/>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5/16/2022</a:t>
            </a:fld>
            <a:endParaRPr lang="en-US" dirty="0"/>
          </a:p>
        </p:txBody>
      </p:sp>
      <p:sp>
        <p:nvSpPr>
          <p:cNvPr id="5" name="Footer Placeholder 4">
            <a:extLst>
              <a:ext uri="{FF2B5EF4-FFF2-40B4-BE49-F238E27FC236}">
                <a16:creationId xmlns:a16="http://schemas.microsoft.com/office/drawing/2014/main" id="{737BF5CE-9E66-4FD5-949F-34E11607C6DF}"/>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EEDAB7A-4032-416A-B04E-1F4878912E02}"/>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dirty="0"/>
          </a:p>
        </p:txBody>
      </p:sp>
      <p:cxnSp>
        <p:nvCxnSpPr>
          <p:cNvPr id="7" name="Straight Connector 6">
            <a:extLst>
              <a:ext uri="{FF2B5EF4-FFF2-40B4-BE49-F238E27FC236}">
                <a16:creationId xmlns:a16="http://schemas.microsoft.com/office/drawing/2014/main" id="{701C0CAB-6A03-4C6A-9FAA-219847753628}"/>
              </a:ext>
            </a:extLst>
          </p:cNvPr>
          <p:cNvCxnSpPr>
            <a:cxnSpLocks/>
          </p:cNvCxnSpPr>
          <p:nvPr/>
        </p:nvCxnSpPr>
        <p:spPr>
          <a:xfrm>
            <a:off x="5826000" y="3690871"/>
            <a:ext cx="5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F982E0B2-AA9C-441C-A08E-A9DF9CF12116}"/>
              </a:ext>
            </a:extLst>
          </p:cNvPr>
          <p:cNvGrpSpPr/>
          <p:nvPr/>
        </p:nvGrpSpPr>
        <p:grpSpPr>
          <a:xfrm>
            <a:off x="9728046" y="4869342"/>
            <a:ext cx="1623711" cy="630920"/>
            <a:chOff x="9588346" y="4824892"/>
            <a:chExt cx="1623711" cy="630920"/>
          </a:xfrm>
        </p:grpSpPr>
        <p:sp>
          <p:nvSpPr>
            <p:cNvPr id="16" name="Freeform: Shape 15">
              <a:extLst>
                <a:ext uri="{FF2B5EF4-FFF2-40B4-BE49-F238E27FC236}">
                  <a16:creationId xmlns:a16="http://schemas.microsoft.com/office/drawing/2014/main" id="{A4A2E074-C10D-4C57-AB72-B631E4D77102}"/>
                </a:ext>
              </a:extLst>
            </p:cNvPr>
            <p:cNvSpPr/>
            <p:nvPr/>
          </p:nvSpPr>
          <p:spPr>
            <a:xfrm rot="2700000" flipH="1">
              <a:off x="10267789" y="4452443"/>
              <a:ext cx="571820" cy="1316717"/>
            </a:xfrm>
            <a:custGeom>
              <a:avLst/>
              <a:gdLst>
                <a:gd name="connsiteX0" fmla="*/ 282417 w 571820"/>
                <a:gd name="connsiteY0" fmla="*/ 0 h 1316717"/>
                <a:gd name="connsiteX1" fmla="*/ 285910 w 571820"/>
                <a:gd name="connsiteY1" fmla="*/ 3175 h 1316717"/>
                <a:gd name="connsiteX2" fmla="*/ 287393 w 571820"/>
                <a:gd name="connsiteY2" fmla="*/ 1827 h 1316717"/>
                <a:gd name="connsiteX3" fmla="*/ 289403 w 571820"/>
                <a:gd name="connsiteY3" fmla="*/ 0 h 1316717"/>
                <a:gd name="connsiteX4" fmla="*/ 289403 w 571820"/>
                <a:gd name="connsiteY4" fmla="*/ 6349 h 1316717"/>
                <a:gd name="connsiteX5" fmla="*/ 309203 w 571820"/>
                <a:gd name="connsiteY5" fmla="*/ 24345 h 1316717"/>
                <a:gd name="connsiteX6" fmla="*/ 571820 w 571820"/>
                <a:gd name="connsiteY6" fmla="*/ 658359 h 1316717"/>
                <a:gd name="connsiteX7" fmla="*/ 309203 w 571820"/>
                <a:gd name="connsiteY7" fmla="*/ 1292372 h 1316717"/>
                <a:gd name="connsiteX8" fmla="*/ 289403 w 571820"/>
                <a:gd name="connsiteY8" fmla="*/ 1310368 h 1316717"/>
                <a:gd name="connsiteX9" fmla="*/ 289403 w 571820"/>
                <a:gd name="connsiteY9" fmla="*/ 1316717 h 1316717"/>
                <a:gd name="connsiteX10" fmla="*/ 287393 w 571820"/>
                <a:gd name="connsiteY10" fmla="*/ 1314890 h 1316717"/>
                <a:gd name="connsiteX11" fmla="*/ 285910 w 571820"/>
                <a:gd name="connsiteY11" fmla="*/ 1313542 h 1316717"/>
                <a:gd name="connsiteX12" fmla="*/ 282417 w 571820"/>
                <a:gd name="connsiteY12" fmla="*/ 1316717 h 1316717"/>
                <a:gd name="connsiteX13" fmla="*/ 282417 w 571820"/>
                <a:gd name="connsiteY13" fmla="*/ 1310367 h 1316717"/>
                <a:gd name="connsiteX14" fmla="*/ 262617 w 571820"/>
                <a:gd name="connsiteY14" fmla="*/ 1292372 h 1316717"/>
                <a:gd name="connsiteX15" fmla="*/ 0 w 571820"/>
                <a:gd name="connsiteY15" fmla="*/ 658358 h 1316717"/>
                <a:gd name="connsiteX16" fmla="*/ 262617 w 571820"/>
                <a:gd name="connsiteY16" fmla="*/ 24345 h 1316717"/>
                <a:gd name="connsiteX17" fmla="*/ 282417 w 571820"/>
                <a:gd name="connsiteY17" fmla="*/ 6349 h 1316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71820" h="1316717">
                  <a:moveTo>
                    <a:pt x="282417" y="0"/>
                  </a:moveTo>
                  <a:lnTo>
                    <a:pt x="285910" y="3175"/>
                  </a:lnTo>
                  <a:lnTo>
                    <a:pt x="287393" y="1827"/>
                  </a:lnTo>
                  <a:lnTo>
                    <a:pt x="289403" y="0"/>
                  </a:lnTo>
                  <a:lnTo>
                    <a:pt x="289403" y="6349"/>
                  </a:lnTo>
                  <a:lnTo>
                    <a:pt x="309203" y="24345"/>
                  </a:lnTo>
                  <a:cubicBezTo>
                    <a:pt x="471461" y="186603"/>
                    <a:pt x="571820" y="410761"/>
                    <a:pt x="571820" y="658359"/>
                  </a:cubicBezTo>
                  <a:cubicBezTo>
                    <a:pt x="571820" y="905956"/>
                    <a:pt x="471461" y="1130114"/>
                    <a:pt x="309203" y="1292372"/>
                  </a:cubicBezTo>
                  <a:lnTo>
                    <a:pt x="289403" y="1310368"/>
                  </a:lnTo>
                  <a:lnTo>
                    <a:pt x="289403" y="1316717"/>
                  </a:lnTo>
                  <a:lnTo>
                    <a:pt x="287393" y="1314890"/>
                  </a:lnTo>
                  <a:lnTo>
                    <a:pt x="285910" y="1313542"/>
                  </a:lnTo>
                  <a:lnTo>
                    <a:pt x="282417" y="1316717"/>
                  </a:lnTo>
                  <a:lnTo>
                    <a:pt x="282417" y="1310367"/>
                  </a:lnTo>
                  <a:lnTo>
                    <a:pt x="262617" y="1292372"/>
                  </a:lnTo>
                  <a:cubicBezTo>
                    <a:pt x="100359" y="1130113"/>
                    <a:pt x="0" y="905956"/>
                    <a:pt x="0" y="658358"/>
                  </a:cubicBezTo>
                  <a:cubicBezTo>
                    <a:pt x="0" y="410761"/>
                    <a:pt x="100359" y="186603"/>
                    <a:pt x="262617" y="24345"/>
                  </a:cubicBezTo>
                  <a:lnTo>
                    <a:pt x="282417" y="6349"/>
                  </a:lnTo>
                  <a:close/>
                </a:path>
              </a:pathLst>
            </a:custGeom>
            <a:solidFill>
              <a:schemeClr val="accent4">
                <a:alpha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0B037EB3-1772-4BA8-A95A-E5DBDFEA32B0}"/>
                </a:ext>
              </a:extLst>
            </p:cNvPr>
            <p:cNvGrpSpPr/>
            <p:nvPr/>
          </p:nvGrpSpPr>
          <p:grpSpPr>
            <a:xfrm rot="2700000" flipH="1">
              <a:off x="10112436" y="4359902"/>
              <a:ext cx="571820" cy="1620000"/>
              <a:chOff x="8482785" y="4330454"/>
              <a:chExt cx="571820" cy="1620000"/>
            </a:xfrm>
          </p:grpSpPr>
          <p:sp>
            <p:nvSpPr>
              <p:cNvPr id="18" name="Freeform: Shape 17">
                <a:extLst>
                  <a:ext uri="{FF2B5EF4-FFF2-40B4-BE49-F238E27FC236}">
                    <a16:creationId xmlns:a16="http://schemas.microsoft.com/office/drawing/2014/main" id="{A1F47AC1-63D0-47F3-9728-1A0A0543494B}"/>
                  </a:ext>
                </a:extLst>
              </p:cNvPr>
              <p:cNvSpPr/>
              <p:nvPr/>
            </p:nvSpPr>
            <p:spPr>
              <a:xfrm>
                <a:off x="8482785" y="4333632"/>
                <a:ext cx="571820" cy="1311956"/>
              </a:xfrm>
              <a:custGeom>
                <a:avLst/>
                <a:gdLst>
                  <a:gd name="connsiteX0" fmla="*/ 282417 w 571820"/>
                  <a:gd name="connsiteY0" fmla="*/ 0 h 1316717"/>
                  <a:gd name="connsiteX1" fmla="*/ 285910 w 571820"/>
                  <a:gd name="connsiteY1" fmla="*/ 3175 h 1316717"/>
                  <a:gd name="connsiteX2" fmla="*/ 287393 w 571820"/>
                  <a:gd name="connsiteY2" fmla="*/ 1827 h 1316717"/>
                  <a:gd name="connsiteX3" fmla="*/ 289403 w 571820"/>
                  <a:gd name="connsiteY3" fmla="*/ 0 h 1316717"/>
                  <a:gd name="connsiteX4" fmla="*/ 289403 w 571820"/>
                  <a:gd name="connsiteY4" fmla="*/ 6349 h 1316717"/>
                  <a:gd name="connsiteX5" fmla="*/ 309203 w 571820"/>
                  <a:gd name="connsiteY5" fmla="*/ 24345 h 1316717"/>
                  <a:gd name="connsiteX6" fmla="*/ 571820 w 571820"/>
                  <a:gd name="connsiteY6" fmla="*/ 658359 h 1316717"/>
                  <a:gd name="connsiteX7" fmla="*/ 309203 w 571820"/>
                  <a:gd name="connsiteY7" fmla="*/ 1292372 h 1316717"/>
                  <a:gd name="connsiteX8" fmla="*/ 289403 w 571820"/>
                  <a:gd name="connsiteY8" fmla="*/ 1310368 h 1316717"/>
                  <a:gd name="connsiteX9" fmla="*/ 289403 w 571820"/>
                  <a:gd name="connsiteY9" fmla="*/ 1316717 h 1316717"/>
                  <a:gd name="connsiteX10" fmla="*/ 287393 w 571820"/>
                  <a:gd name="connsiteY10" fmla="*/ 1314890 h 1316717"/>
                  <a:gd name="connsiteX11" fmla="*/ 285910 w 571820"/>
                  <a:gd name="connsiteY11" fmla="*/ 1313542 h 1316717"/>
                  <a:gd name="connsiteX12" fmla="*/ 282417 w 571820"/>
                  <a:gd name="connsiteY12" fmla="*/ 1316717 h 1316717"/>
                  <a:gd name="connsiteX13" fmla="*/ 282417 w 571820"/>
                  <a:gd name="connsiteY13" fmla="*/ 1310367 h 1316717"/>
                  <a:gd name="connsiteX14" fmla="*/ 262617 w 571820"/>
                  <a:gd name="connsiteY14" fmla="*/ 1292372 h 1316717"/>
                  <a:gd name="connsiteX15" fmla="*/ 0 w 571820"/>
                  <a:gd name="connsiteY15" fmla="*/ 658358 h 1316717"/>
                  <a:gd name="connsiteX16" fmla="*/ 262617 w 571820"/>
                  <a:gd name="connsiteY16" fmla="*/ 24345 h 1316717"/>
                  <a:gd name="connsiteX17" fmla="*/ 282417 w 571820"/>
                  <a:gd name="connsiteY17" fmla="*/ 6349 h 1316717"/>
                  <a:gd name="connsiteX0" fmla="*/ 282417 w 571820"/>
                  <a:gd name="connsiteY0" fmla="*/ 6349 h 1316717"/>
                  <a:gd name="connsiteX1" fmla="*/ 285910 w 571820"/>
                  <a:gd name="connsiteY1" fmla="*/ 3175 h 1316717"/>
                  <a:gd name="connsiteX2" fmla="*/ 287393 w 571820"/>
                  <a:gd name="connsiteY2" fmla="*/ 1827 h 1316717"/>
                  <a:gd name="connsiteX3" fmla="*/ 289403 w 571820"/>
                  <a:gd name="connsiteY3" fmla="*/ 0 h 1316717"/>
                  <a:gd name="connsiteX4" fmla="*/ 289403 w 571820"/>
                  <a:gd name="connsiteY4" fmla="*/ 6349 h 1316717"/>
                  <a:gd name="connsiteX5" fmla="*/ 309203 w 571820"/>
                  <a:gd name="connsiteY5" fmla="*/ 24345 h 1316717"/>
                  <a:gd name="connsiteX6" fmla="*/ 571820 w 571820"/>
                  <a:gd name="connsiteY6" fmla="*/ 658359 h 1316717"/>
                  <a:gd name="connsiteX7" fmla="*/ 309203 w 571820"/>
                  <a:gd name="connsiteY7" fmla="*/ 1292372 h 1316717"/>
                  <a:gd name="connsiteX8" fmla="*/ 289403 w 571820"/>
                  <a:gd name="connsiteY8" fmla="*/ 1310368 h 1316717"/>
                  <a:gd name="connsiteX9" fmla="*/ 289403 w 571820"/>
                  <a:gd name="connsiteY9" fmla="*/ 1316717 h 1316717"/>
                  <a:gd name="connsiteX10" fmla="*/ 287393 w 571820"/>
                  <a:gd name="connsiteY10" fmla="*/ 1314890 h 1316717"/>
                  <a:gd name="connsiteX11" fmla="*/ 285910 w 571820"/>
                  <a:gd name="connsiteY11" fmla="*/ 1313542 h 1316717"/>
                  <a:gd name="connsiteX12" fmla="*/ 282417 w 571820"/>
                  <a:gd name="connsiteY12" fmla="*/ 1316717 h 1316717"/>
                  <a:gd name="connsiteX13" fmla="*/ 282417 w 571820"/>
                  <a:gd name="connsiteY13" fmla="*/ 1310367 h 1316717"/>
                  <a:gd name="connsiteX14" fmla="*/ 262617 w 571820"/>
                  <a:gd name="connsiteY14" fmla="*/ 1292372 h 1316717"/>
                  <a:gd name="connsiteX15" fmla="*/ 0 w 571820"/>
                  <a:gd name="connsiteY15" fmla="*/ 658358 h 1316717"/>
                  <a:gd name="connsiteX16" fmla="*/ 262617 w 571820"/>
                  <a:gd name="connsiteY16" fmla="*/ 24345 h 1316717"/>
                  <a:gd name="connsiteX17" fmla="*/ 282417 w 571820"/>
                  <a:gd name="connsiteY17" fmla="*/ 6349 h 1316717"/>
                  <a:gd name="connsiteX0" fmla="*/ 262617 w 571820"/>
                  <a:gd name="connsiteY0" fmla="*/ 24345 h 1316717"/>
                  <a:gd name="connsiteX1" fmla="*/ 285910 w 571820"/>
                  <a:gd name="connsiteY1" fmla="*/ 3175 h 1316717"/>
                  <a:gd name="connsiteX2" fmla="*/ 287393 w 571820"/>
                  <a:gd name="connsiteY2" fmla="*/ 1827 h 1316717"/>
                  <a:gd name="connsiteX3" fmla="*/ 289403 w 571820"/>
                  <a:gd name="connsiteY3" fmla="*/ 0 h 1316717"/>
                  <a:gd name="connsiteX4" fmla="*/ 289403 w 571820"/>
                  <a:gd name="connsiteY4" fmla="*/ 6349 h 1316717"/>
                  <a:gd name="connsiteX5" fmla="*/ 309203 w 571820"/>
                  <a:gd name="connsiteY5" fmla="*/ 24345 h 1316717"/>
                  <a:gd name="connsiteX6" fmla="*/ 571820 w 571820"/>
                  <a:gd name="connsiteY6" fmla="*/ 658359 h 1316717"/>
                  <a:gd name="connsiteX7" fmla="*/ 309203 w 571820"/>
                  <a:gd name="connsiteY7" fmla="*/ 1292372 h 1316717"/>
                  <a:gd name="connsiteX8" fmla="*/ 289403 w 571820"/>
                  <a:gd name="connsiteY8" fmla="*/ 1310368 h 1316717"/>
                  <a:gd name="connsiteX9" fmla="*/ 289403 w 571820"/>
                  <a:gd name="connsiteY9" fmla="*/ 1316717 h 1316717"/>
                  <a:gd name="connsiteX10" fmla="*/ 287393 w 571820"/>
                  <a:gd name="connsiteY10" fmla="*/ 1314890 h 1316717"/>
                  <a:gd name="connsiteX11" fmla="*/ 285910 w 571820"/>
                  <a:gd name="connsiteY11" fmla="*/ 1313542 h 1316717"/>
                  <a:gd name="connsiteX12" fmla="*/ 282417 w 571820"/>
                  <a:gd name="connsiteY12" fmla="*/ 1316717 h 1316717"/>
                  <a:gd name="connsiteX13" fmla="*/ 282417 w 571820"/>
                  <a:gd name="connsiteY13" fmla="*/ 1310367 h 1316717"/>
                  <a:gd name="connsiteX14" fmla="*/ 262617 w 571820"/>
                  <a:gd name="connsiteY14" fmla="*/ 1292372 h 1316717"/>
                  <a:gd name="connsiteX15" fmla="*/ 0 w 571820"/>
                  <a:gd name="connsiteY15" fmla="*/ 658358 h 1316717"/>
                  <a:gd name="connsiteX16" fmla="*/ 262617 w 571820"/>
                  <a:gd name="connsiteY16" fmla="*/ 24345 h 1316717"/>
                  <a:gd name="connsiteX0" fmla="*/ 262617 w 571820"/>
                  <a:gd name="connsiteY0" fmla="*/ 24345 h 1316717"/>
                  <a:gd name="connsiteX1" fmla="*/ 285910 w 571820"/>
                  <a:gd name="connsiteY1" fmla="*/ 3175 h 1316717"/>
                  <a:gd name="connsiteX2" fmla="*/ 287393 w 571820"/>
                  <a:gd name="connsiteY2" fmla="*/ 1827 h 1316717"/>
                  <a:gd name="connsiteX3" fmla="*/ 289403 w 571820"/>
                  <a:gd name="connsiteY3" fmla="*/ 0 h 1316717"/>
                  <a:gd name="connsiteX4" fmla="*/ 309203 w 571820"/>
                  <a:gd name="connsiteY4" fmla="*/ 24345 h 1316717"/>
                  <a:gd name="connsiteX5" fmla="*/ 571820 w 571820"/>
                  <a:gd name="connsiteY5" fmla="*/ 658359 h 1316717"/>
                  <a:gd name="connsiteX6" fmla="*/ 309203 w 571820"/>
                  <a:gd name="connsiteY6" fmla="*/ 1292372 h 1316717"/>
                  <a:gd name="connsiteX7" fmla="*/ 289403 w 571820"/>
                  <a:gd name="connsiteY7" fmla="*/ 1310368 h 1316717"/>
                  <a:gd name="connsiteX8" fmla="*/ 289403 w 571820"/>
                  <a:gd name="connsiteY8" fmla="*/ 1316717 h 1316717"/>
                  <a:gd name="connsiteX9" fmla="*/ 287393 w 571820"/>
                  <a:gd name="connsiteY9" fmla="*/ 1314890 h 1316717"/>
                  <a:gd name="connsiteX10" fmla="*/ 285910 w 571820"/>
                  <a:gd name="connsiteY10" fmla="*/ 1313542 h 1316717"/>
                  <a:gd name="connsiteX11" fmla="*/ 282417 w 571820"/>
                  <a:gd name="connsiteY11" fmla="*/ 1316717 h 1316717"/>
                  <a:gd name="connsiteX12" fmla="*/ 282417 w 571820"/>
                  <a:gd name="connsiteY12" fmla="*/ 1310367 h 1316717"/>
                  <a:gd name="connsiteX13" fmla="*/ 262617 w 571820"/>
                  <a:gd name="connsiteY13" fmla="*/ 1292372 h 1316717"/>
                  <a:gd name="connsiteX14" fmla="*/ 0 w 571820"/>
                  <a:gd name="connsiteY14" fmla="*/ 658358 h 1316717"/>
                  <a:gd name="connsiteX15" fmla="*/ 262617 w 571820"/>
                  <a:gd name="connsiteY15" fmla="*/ 24345 h 1316717"/>
                  <a:gd name="connsiteX0" fmla="*/ 262617 w 571820"/>
                  <a:gd name="connsiteY0" fmla="*/ 22518 h 1314890"/>
                  <a:gd name="connsiteX1" fmla="*/ 285910 w 571820"/>
                  <a:gd name="connsiteY1" fmla="*/ 1348 h 1314890"/>
                  <a:gd name="connsiteX2" fmla="*/ 287393 w 571820"/>
                  <a:gd name="connsiteY2" fmla="*/ 0 h 1314890"/>
                  <a:gd name="connsiteX3" fmla="*/ 309203 w 571820"/>
                  <a:gd name="connsiteY3" fmla="*/ 22518 h 1314890"/>
                  <a:gd name="connsiteX4" fmla="*/ 571820 w 571820"/>
                  <a:gd name="connsiteY4" fmla="*/ 656532 h 1314890"/>
                  <a:gd name="connsiteX5" fmla="*/ 309203 w 571820"/>
                  <a:gd name="connsiteY5" fmla="*/ 1290545 h 1314890"/>
                  <a:gd name="connsiteX6" fmla="*/ 289403 w 571820"/>
                  <a:gd name="connsiteY6" fmla="*/ 1308541 h 1314890"/>
                  <a:gd name="connsiteX7" fmla="*/ 289403 w 571820"/>
                  <a:gd name="connsiteY7" fmla="*/ 1314890 h 1314890"/>
                  <a:gd name="connsiteX8" fmla="*/ 287393 w 571820"/>
                  <a:gd name="connsiteY8" fmla="*/ 1313063 h 1314890"/>
                  <a:gd name="connsiteX9" fmla="*/ 285910 w 571820"/>
                  <a:gd name="connsiteY9" fmla="*/ 1311715 h 1314890"/>
                  <a:gd name="connsiteX10" fmla="*/ 282417 w 571820"/>
                  <a:gd name="connsiteY10" fmla="*/ 1314890 h 1314890"/>
                  <a:gd name="connsiteX11" fmla="*/ 282417 w 571820"/>
                  <a:gd name="connsiteY11" fmla="*/ 1308540 h 1314890"/>
                  <a:gd name="connsiteX12" fmla="*/ 262617 w 571820"/>
                  <a:gd name="connsiteY12" fmla="*/ 1290545 h 1314890"/>
                  <a:gd name="connsiteX13" fmla="*/ 0 w 571820"/>
                  <a:gd name="connsiteY13" fmla="*/ 656531 h 1314890"/>
                  <a:gd name="connsiteX14" fmla="*/ 262617 w 571820"/>
                  <a:gd name="connsiteY14" fmla="*/ 22518 h 1314890"/>
                  <a:gd name="connsiteX0" fmla="*/ 262617 w 571820"/>
                  <a:gd name="connsiteY0" fmla="*/ 21170 h 1313542"/>
                  <a:gd name="connsiteX1" fmla="*/ 285910 w 571820"/>
                  <a:gd name="connsiteY1" fmla="*/ 0 h 1313542"/>
                  <a:gd name="connsiteX2" fmla="*/ 309203 w 571820"/>
                  <a:gd name="connsiteY2" fmla="*/ 21170 h 1313542"/>
                  <a:gd name="connsiteX3" fmla="*/ 571820 w 571820"/>
                  <a:gd name="connsiteY3" fmla="*/ 655184 h 1313542"/>
                  <a:gd name="connsiteX4" fmla="*/ 309203 w 571820"/>
                  <a:gd name="connsiteY4" fmla="*/ 1289197 h 1313542"/>
                  <a:gd name="connsiteX5" fmla="*/ 289403 w 571820"/>
                  <a:gd name="connsiteY5" fmla="*/ 1307193 h 1313542"/>
                  <a:gd name="connsiteX6" fmla="*/ 289403 w 571820"/>
                  <a:gd name="connsiteY6" fmla="*/ 1313542 h 1313542"/>
                  <a:gd name="connsiteX7" fmla="*/ 287393 w 571820"/>
                  <a:gd name="connsiteY7" fmla="*/ 1311715 h 1313542"/>
                  <a:gd name="connsiteX8" fmla="*/ 285910 w 571820"/>
                  <a:gd name="connsiteY8" fmla="*/ 1310367 h 1313542"/>
                  <a:gd name="connsiteX9" fmla="*/ 282417 w 571820"/>
                  <a:gd name="connsiteY9" fmla="*/ 1313542 h 1313542"/>
                  <a:gd name="connsiteX10" fmla="*/ 282417 w 571820"/>
                  <a:gd name="connsiteY10" fmla="*/ 1307192 h 1313542"/>
                  <a:gd name="connsiteX11" fmla="*/ 262617 w 571820"/>
                  <a:gd name="connsiteY11" fmla="*/ 1289197 h 1313542"/>
                  <a:gd name="connsiteX12" fmla="*/ 0 w 571820"/>
                  <a:gd name="connsiteY12" fmla="*/ 655183 h 1313542"/>
                  <a:gd name="connsiteX13" fmla="*/ 262617 w 571820"/>
                  <a:gd name="connsiteY13" fmla="*/ 21170 h 1313542"/>
                  <a:gd name="connsiteX0" fmla="*/ 262617 w 571820"/>
                  <a:gd name="connsiteY0" fmla="*/ 21170 h 1313542"/>
                  <a:gd name="connsiteX1" fmla="*/ 285910 w 571820"/>
                  <a:gd name="connsiteY1" fmla="*/ 0 h 1313542"/>
                  <a:gd name="connsiteX2" fmla="*/ 309203 w 571820"/>
                  <a:gd name="connsiteY2" fmla="*/ 21170 h 1313542"/>
                  <a:gd name="connsiteX3" fmla="*/ 571820 w 571820"/>
                  <a:gd name="connsiteY3" fmla="*/ 655184 h 1313542"/>
                  <a:gd name="connsiteX4" fmla="*/ 309203 w 571820"/>
                  <a:gd name="connsiteY4" fmla="*/ 1289197 h 1313542"/>
                  <a:gd name="connsiteX5" fmla="*/ 289403 w 571820"/>
                  <a:gd name="connsiteY5" fmla="*/ 1307193 h 1313542"/>
                  <a:gd name="connsiteX6" fmla="*/ 289403 w 571820"/>
                  <a:gd name="connsiteY6" fmla="*/ 1313542 h 1313542"/>
                  <a:gd name="connsiteX7" fmla="*/ 287393 w 571820"/>
                  <a:gd name="connsiteY7" fmla="*/ 1311715 h 1313542"/>
                  <a:gd name="connsiteX8" fmla="*/ 285910 w 571820"/>
                  <a:gd name="connsiteY8" fmla="*/ 1310367 h 1313542"/>
                  <a:gd name="connsiteX9" fmla="*/ 282417 w 571820"/>
                  <a:gd name="connsiteY9" fmla="*/ 1313542 h 1313542"/>
                  <a:gd name="connsiteX10" fmla="*/ 262617 w 571820"/>
                  <a:gd name="connsiteY10" fmla="*/ 1289197 h 1313542"/>
                  <a:gd name="connsiteX11" fmla="*/ 0 w 571820"/>
                  <a:gd name="connsiteY11" fmla="*/ 655183 h 1313542"/>
                  <a:gd name="connsiteX12" fmla="*/ 262617 w 571820"/>
                  <a:gd name="connsiteY12" fmla="*/ 21170 h 1313542"/>
                  <a:gd name="connsiteX0" fmla="*/ 262617 w 571820"/>
                  <a:gd name="connsiteY0" fmla="*/ 21170 h 1313542"/>
                  <a:gd name="connsiteX1" fmla="*/ 285910 w 571820"/>
                  <a:gd name="connsiteY1" fmla="*/ 0 h 1313542"/>
                  <a:gd name="connsiteX2" fmla="*/ 309203 w 571820"/>
                  <a:gd name="connsiteY2" fmla="*/ 21170 h 1313542"/>
                  <a:gd name="connsiteX3" fmla="*/ 571820 w 571820"/>
                  <a:gd name="connsiteY3" fmla="*/ 655184 h 1313542"/>
                  <a:gd name="connsiteX4" fmla="*/ 309203 w 571820"/>
                  <a:gd name="connsiteY4" fmla="*/ 1289197 h 1313542"/>
                  <a:gd name="connsiteX5" fmla="*/ 289403 w 571820"/>
                  <a:gd name="connsiteY5" fmla="*/ 1307193 h 1313542"/>
                  <a:gd name="connsiteX6" fmla="*/ 289403 w 571820"/>
                  <a:gd name="connsiteY6" fmla="*/ 1313542 h 1313542"/>
                  <a:gd name="connsiteX7" fmla="*/ 287393 w 571820"/>
                  <a:gd name="connsiteY7" fmla="*/ 1311715 h 1313542"/>
                  <a:gd name="connsiteX8" fmla="*/ 285910 w 571820"/>
                  <a:gd name="connsiteY8" fmla="*/ 1310367 h 1313542"/>
                  <a:gd name="connsiteX9" fmla="*/ 262617 w 571820"/>
                  <a:gd name="connsiteY9" fmla="*/ 1289197 h 1313542"/>
                  <a:gd name="connsiteX10" fmla="*/ 0 w 571820"/>
                  <a:gd name="connsiteY10" fmla="*/ 655183 h 1313542"/>
                  <a:gd name="connsiteX11" fmla="*/ 262617 w 571820"/>
                  <a:gd name="connsiteY11" fmla="*/ 21170 h 1313542"/>
                  <a:gd name="connsiteX0" fmla="*/ 262617 w 571820"/>
                  <a:gd name="connsiteY0" fmla="*/ 21170 h 1313542"/>
                  <a:gd name="connsiteX1" fmla="*/ 285910 w 571820"/>
                  <a:gd name="connsiteY1" fmla="*/ 0 h 1313542"/>
                  <a:gd name="connsiteX2" fmla="*/ 309203 w 571820"/>
                  <a:gd name="connsiteY2" fmla="*/ 21170 h 1313542"/>
                  <a:gd name="connsiteX3" fmla="*/ 571820 w 571820"/>
                  <a:gd name="connsiteY3" fmla="*/ 655184 h 1313542"/>
                  <a:gd name="connsiteX4" fmla="*/ 309203 w 571820"/>
                  <a:gd name="connsiteY4" fmla="*/ 1289197 h 1313542"/>
                  <a:gd name="connsiteX5" fmla="*/ 289403 w 571820"/>
                  <a:gd name="connsiteY5" fmla="*/ 1307193 h 1313542"/>
                  <a:gd name="connsiteX6" fmla="*/ 289403 w 571820"/>
                  <a:gd name="connsiteY6" fmla="*/ 1313542 h 1313542"/>
                  <a:gd name="connsiteX7" fmla="*/ 287393 w 571820"/>
                  <a:gd name="connsiteY7" fmla="*/ 1311715 h 1313542"/>
                  <a:gd name="connsiteX8" fmla="*/ 262617 w 571820"/>
                  <a:gd name="connsiteY8" fmla="*/ 1289197 h 1313542"/>
                  <a:gd name="connsiteX9" fmla="*/ 0 w 571820"/>
                  <a:gd name="connsiteY9" fmla="*/ 655183 h 1313542"/>
                  <a:gd name="connsiteX10" fmla="*/ 262617 w 571820"/>
                  <a:gd name="connsiteY10" fmla="*/ 21170 h 1313542"/>
                  <a:gd name="connsiteX0" fmla="*/ 262617 w 571820"/>
                  <a:gd name="connsiteY0" fmla="*/ 21170 h 1313542"/>
                  <a:gd name="connsiteX1" fmla="*/ 285910 w 571820"/>
                  <a:gd name="connsiteY1" fmla="*/ 0 h 1313542"/>
                  <a:gd name="connsiteX2" fmla="*/ 309203 w 571820"/>
                  <a:gd name="connsiteY2" fmla="*/ 21170 h 1313542"/>
                  <a:gd name="connsiteX3" fmla="*/ 571820 w 571820"/>
                  <a:gd name="connsiteY3" fmla="*/ 655184 h 1313542"/>
                  <a:gd name="connsiteX4" fmla="*/ 309203 w 571820"/>
                  <a:gd name="connsiteY4" fmla="*/ 1289197 h 1313542"/>
                  <a:gd name="connsiteX5" fmla="*/ 289403 w 571820"/>
                  <a:gd name="connsiteY5" fmla="*/ 1307193 h 1313542"/>
                  <a:gd name="connsiteX6" fmla="*/ 289403 w 571820"/>
                  <a:gd name="connsiteY6" fmla="*/ 1313542 h 1313542"/>
                  <a:gd name="connsiteX7" fmla="*/ 262617 w 571820"/>
                  <a:gd name="connsiteY7" fmla="*/ 1289197 h 1313542"/>
                  <a:gd name="connsiteX8" fmla="*/ 0 w 571820"/>
                  <a:gd name="connsiteY8" fmla="*/ 655183 h 1313542"/>
                  <a:gd name="connsiteX9" fmla="*/ 262617 w 571820"/>
                  <a:gd name="connsiteY9" fmla="*/ 21170 h 1313542"/>
                  <a:gd name="connsiteX0" fmla="*/ 262617 w 571820"/>
                  <a:gd name="connsiteY0" fmla="*/ 21170 h 1364739"/>
                  <a:gd name="connsiteX1" fmla="*/ 285910 w 571820"/>
                  <a:gd name="connsiteY1" fmla="*/ 0 h 1364739"/>
                  <a:gd name="connsiteX2" fmla="*/ 309203 w 571820"/>
                  <a:gd name="connsiteY2" fmla="*/ 21170 h 1364739"/>
                  <a:gd name="connsiteX3" fmla="*/ 571820 w 571820"/>
                  <a:gd name="connsiteY3" fmla="*/ 655184 h 1364739"/>
                  <a:gd name="connsiteX4" fmla="*/ 309203 w 571820"/>
                  <a:gd name="connsiteY4" fmla="*/ 1289197 h 1364739"/>
                  <a:gd name="connsiteX5" fmla="*/ 289403 w 571820"/>
                  <a:gd name="connsiteY5" fmla="*/ 1307193 h 1364739"/>
                  <a:gd name="connsiteX6" fmla="*/ 177485 w 571820"/>
                  <a:gd name="connsiteY6" fmla="*/ 1364739 h 1364739"/>
                  <a:gd name="connsiteX7" fmla="*/ 262617 w 571820"/>
                  <a:gd name="connsiteY7" fmla="*/ 1289197 h 1364739"/>
                  <a:gd name="connsiteX8" fmla="*/ 0 w 571820"/>
                  <a:gd name="connsiteY8" fmla="*/ 655183 h 1364739"/>
                  <a:gd name="connsiteX9" fmla="*/ 262617 w 571820"/>
                  <a:gd name="connsiteY9" fmla="*/ 21170 h 1364739"/>
                  <a:gd name="connsiteX0" fmla="*/ 262617 w 571820"/>
                  <a:gd name="connsiteY0" fmla="*/ 21170 h 1364739"/>
                  <a:gd name="connsiteX1" fmla="*/ 285910 w 571820"/>
                  <a:gd name="connsiteY1" fmla="*/ 0 h 1364739"/>
                  <a:gd name="connsiteX2" fmla="*/ 309203 w 571820"/>
                  <a:gd name="connsiteY2" fmla="*/ 21170 h 1364739"/>
                  <a:gd name="connsiteX3" fmla="*/ 571820 w 571820"/>
                  <a:gd name="connsiteY3" fmla="*/ 655184 h 1364739"/>
                  <a:gd name="connsiteX4" fmla="*/ 309203 w 571820"/>
                  <a:gd name="connsiteY4" fmla="*/ 1289197 h 1364739"/>
                  <a:gd name="connsiteX5" fmla="*/ 285832 w 571820"/>
                  <a:gd name="connsiteY5" fmla="*/ 1311956 h 1364739"/>
                  <a:gd name="connsiteX6" fmla="*/ 177485 w 571820"/>
                  <a:gd name="connsiteY6" fmla="*/ 1364739 h 1364739"/>
                  <a:gd name="connsiteX7" fmla="*/ 262617 w 571820"/>
                  <a:gd name="connsiteY7" fmla="*/ 1289197 h 1364739"/>
                  <a:gd name="connsiteX8" fmla="*/ 0 w 571820"/>
                  <a:gd name="connsiteY8" fmla="*/ 655183 h 1364739"/>
                  <a:gd name="connsiteX9" fmla="*/ 262617 w 571820"/>
                  <a:gd name="connsiteY9" fmla="*/ 21170 h 1364739"/>
                  <a:gd name="connsiteX0" fmla="*/ 262617 w 571820"/>
                  <a:gd name="connsiteY0" fmla="*/ 21170 h 1311956"/>
                  <a:gd name="connsiteX1" fmla="*/ 285910 w 571820"/>
                  <a:gd name="connsiteY1" fmla="*/ 0 h 1311956"/>
                  <a:gd name="connsiteX2" fmla="*/ 309203 w 571820"/>
                  <a:gd name="connsiteY2" fmla="*/ 21170 h 1311956"/>
                  <a:gd name="connsiteX3" fmla="*/ 571820 w 571820"/>
                  <a:gd name="connsiteY3" fmla="*/ 655184 h 1311956"/>
                  <a:gd name="connsiteX4" fmla="*/ 309203 w 571820"/>
                  <a:gd name="connsiteY4" fmla="*/ 1289197 h 1311956"/>
                  <a:gd name="connsiteX5" fmla="*/ 285832 w 571820"/>
                  <a:gd name="connsiteY5" fmla="*/ 1311956 h 1311956"/>
                  <a:gd name="connsiteX6" fmla="*/ 262617 w 571820"/>
                  <a:gd name="connsiteY6" fmla="*/ 1289197 h 1311956"/>
                  <a:gd name="connsiteX7" fmla="*/ 0 w 571820"/>
                  <a:gd name="connsiteY7" fmla="*/ 655183 h 1311956"/>
                  <a:gd name="connsiteX8" fmla="*/ 262617 w 571820"/>
                  <a:gd name="connsiteY8" fmla="*/ 21170 h 131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820" h="1311956">
                    <a:moveTo>
                      <a:pt x="262617" y="21170"/>
                    </a:moveTo>
                    <a:lnTo>
                      <a:pt x="285910" y="0"/>
                    </a:lnTo>
                    <a:lnTo>
                      <a:pt x="309203" y="21170"/>
                    </a:lnTo>
                    <a:cubicBezTo>
                      <a:pt x="471461" y="183428"/>
                      <a:pt x="571820" y="407586"/>
                      <a:pt x="571820" y="655184"/>
                    </a:cubicBezTo>
                    <a:cubicBezTo>
                      <a:pt x="571820" y="902781"/>
                      <a:pt x="471461" y="1126939"/>
                      <a:pt x="309203" y="1289197"/>
                    </a:cubicBezTo>
                    <a:lnTo>
                      <a:pt x="285832" y="1311956"/>
                    </a:lnTo>
                    <a:lnTo>
                      <a:pt x="262617" y="1289197"/>
                    </a:lnTo>
                    <a:cubicBezTo>
                      <a:pt x="100359" y="1126938"/>
                      <a:pt x="0" y="902781"/>
                      <a:pt x="0" y="655183"/>
                    </a:cubicBezTo>
                    <a:cubicBezTo>
                      <a:pt x="0" y="407586"/>
                      <a:pt x="100359" y="183428"/>
                      <a:pt x="262617" y="21170"/>
                    </a:cubicBez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9" name="Straight Connector 18">
                <a:extLst>
                  <a:ext uri="{FF2B5EF4-FFF2-40B4-BE49-F238E27FC236}">
                    <a16:creationId xmlns:a16="http://schemas.microsoft.com/office/drawing/2014/main" id="{803A57D6-0C36-4560-A08A-16768551EF6F}"/>
                  </a:ext>
                </a:extLst>
              </p:cNvPr>
              <p:cNvCxnSpPr>
                <a:cxnSpLocks/>
              </p:cNvCxnSpPr>
              <p:nvPr/>
            </p:nvCxnSpPr>
            <p:spPr>
              <a:xfrm>
                <a:off x="8768695" y="4330454"/>
                <a:ext cx="0" cy="162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889315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B794F-0C7D-47A6-A355-9B54F3A082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18BEFC-5F95-43C3-A662-CF24426CB374}"/>
              </a:ext>
            </a:extLst>
          </p:cNvPr>
          <p:cNvSpPr>
            <a:spLocks noGrp="1"/>
          </p:cNvSpPr>
          <p:nvPr>
            <p:ph type="body" orient="vert" idx="1"/>
          </p:nvPr>
        </p:nvSpPr>
        <p:spPr>
          <a:xfrm>
            <a:off x="1079500" y="1790700"/>
            <a:ext cx="10026650" cy="39782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E020A41-C226-41AB-8766-C9BF3E9BF9D0}"/>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5/16/2022</a:t>
            </a:fld>
            <a:endParaRPr lang="en-US"/>
          </a:p>
        </p:txBody>
      </p:sp>
      <p:sp>
        <p:nvSpPr>
          <p:cNvPr id="5" name="Footer Placeholder 4">
            <a:extLst>
              <a:ext uri="{FF2B5EF4-FFF2-40B4-BE49-F238E27FC236}">
                <a16:creationId xmlns:a16="http://schemas.microsoft.com/office/drawing/2014/main" id="{877795E9-017B-4505-810D-A5F553A56BC9}"/>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626A1BD-3429-4C11-B230-8AD083EC3EC2}"/>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1586403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A11CA2-18BF-408B-A40C-B43A0A7B80FA}"/>
              </a:ext>
            </a:extLst>
          </p:cNvPr>
          <p:cNvSpPr>
            <a:spLocks noGrp="1"/>
          </p:cNvSpPr>
          <p:nvPr>
            <p:ph type="title" orient="vert"/>
          </p:nvPr>
        </p:nvSpPr>
        <p:spPr>
          <a:xfrm>
            <a:off x="9899079" y="1079500"/>
            <a:ext cx="1292662" cy="4689476"/>
          </a:xfrm>
        </p:spPr>
        <p:txBody>
          <a:bodyPr vert="eaVert">
            <a:normAutofit/>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AE424B6-12FC-41A1-AF7C-7E3931D97204}"/>
              </a:ext>
            </a:extLst>
          </p:cNvPr>
          <p:cNvSpPr>
            <a:spLocks noGrp="1"/>
          </p:cNvSpPr>
          <p:nvPr>
            <p:ph type="body" orient="vert" idx="1"/>
          </p:nvPr>
        </p:nvSpPr>
        <p:spPr>
          <a:xfrm>
            <a:off x="1079499" y="1079500"/>
            <a:ext cx="8495943" cy="46894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35CF957-F921-48CF-97FE-91190C1AE9B3}"/>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5/16/2022</a:t>
            </a:fld>
            <a:endParaRPr lang="en-US"/>
          </a:p>
        </p:txBody>
      </p:sp>
      <p:sp>
        <p:nvSpPr>
          <p:cNvPr id="5" name="Footer Placeholder 4">
            <a:extLst>
              <a:ext uri="{FF2B5EF4-FFF2-40B4-BE49-F238E27FC236}">
                <a16:creationId xmlns:a16="http://schemas.microsoft.com/office/drawing/2014/main" id="{6653F49D-6E0C-47F7-BAAD-A427913DC4D1}"/>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038A122-F390-46CF-BECF-3AE05CA585C4}"/>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1252772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A217A-A229-4751-8D09-0CAD914F628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A9DEA33-60C3-4B28-B3EF-E93D6D46A3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7D3B28-C66B-4279-AB67-2BC1D01239A4}"/>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5/16/2022</a:t>
            </a:fld>
            <a:endParaRPr lang="en-US"/>
          </a:p>
        </p:txBody>
      </p:sp>
      <p:sp>
        <p:nvSpPr>
          <p:cNvPr id="5" name="Footer Placeholder 4">
            <a:extLst>
              <a:ext uri="{FF2B5EF4-FFF2-40B4-BE49-F238E27FC236}">
                <a16:creationId xmlns:a16="http://schemas.microsoft.com/office/drawing/2014/main" id="{8928FF39-A0DA-4F77-9297-B83C86B575D9}"/>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9D7D65A-9D4E-42F6-A8BF-1EEAFB180710}"/>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1007641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017BB-B242-4CC6-887C-83E08CE2D54A}"/>
              </a:ext>
            </a:extLst>
          </p:cNvPr>
          <p:cNvSpPr>
            <a:spLocks noGrp="1"/>
          </p:cNvSpPr>
          <p:nvPr>
            <p:ph type="title"/>
          </p:nvPr>
        </p:nvSpPr>
        <p:spPr>
          <a:xfrm>
            <a:off x="1079500" y="2252663"/>
            <a:ext cx="4457700" cy="2349500"/>
          </a:xfrm>
        </p:spPr>
        <p:txBody>
          <a:bodyPr anchor="ctr" anchorCtr="0">
            <a:normAutofit/>
          </a:bodyPr>
          <a:lstStyle>
            <a:lvl1pPr algn="ctr">
              <a:defRPr sz="2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6695823-EA83-493F-8FEC-C72B5B9CF2FD}"/>
              </a:ext>
            </a:extLst>
          </p:cNvPr>
          <p:cNvSpPr>
            <a:spLocks noGrp="1"/>
          </p:cNvSpPr>
          <p:nvPr>
            <p:ph type="body" idx="1"/>
          </p:nvPr>
        </p:nvSpPr>
        <p:spPr>
          <a:xfrm>
            <a:off x="6654800" y="2252664"/>
            <a:ext cx="4451348" cy="2349500"/>
          </a:xfrm>
        </p:spPr>
        <p:txBody>
          <a:bodyPr anchor="ctr" anchorCtr="0"/>
          <a:lstStyle>
            <a:lvl1pPr marL="0" indent="0">
              <a:buNone/>
              <a:defRPr sz="2400" i="1">
                <a:solidFill>
                  <a:schemeClr val="tx1">
                    <a:alpha val="7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1E08E54-36BB-4AB4-BE1F-5FA8207BEAF8}"/>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5/16/2022</a:t>
            </a:fld>
            <a:endParaRPr lang="en-US"/>
          </a:p>
        </p:txBody>
      </p:sp>
      <p:sp>
        <p:nvSpPr>
          <p:cNvPr id="5" name="Footer Placeholder 4">
            <a:extLst>
              <a:ext uri="{FF2B5EF4-FFF2-40B4-BE49-F238E27FC236}">
                <a16:creationId xmlns:a16="http://schemas.microsoft.com/office/drawing/2014/main" id="{C0453A6A-C55A-40A1-A3BB-DB417047F547}"/>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6D6E656-7AC0-4BD3-AFE5-4B5122E2F2D8}"/>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grpSp>
        <p:nvGrpSpPr>
          <p:cNvPr id="20" name="Group 19">
            <a:extLst>
              <a:ext uri="{FF2B5EF4-FFF2-40B4-BE49-F238E27FC236}">
                <a16:creationId xmlns:a16="http://schemas.microsoft.com/office/drawing/2014/main" id="{E9ABE19D-0B51-4388-93D1-0CD6B767115D}"/>
              </a:ext>
            </a:extLst>
          </p:cNvPr>
          <p:cNvGrpSpPr/>
          <p:nvPr/>
        </p:nvGrpSpPr>
        <p:grpSpPr>
          <a:xfrm>
            <a:off x="999771" y="932104"/>
            <a:ext cx="913428" cy="1032464"/>
            <a:chOff x="999771" y="932104"/>
            <a:chExt cx="913428" cy="1032464"/>
          </a:xfrm>
        </p:grpSpPr>
        <p:grpSp>
          <p:nvGrpSpPr>
            <p:cNvPr id="21" name="Group 20">
              <a:extLst>
                <a:ext uri="{FF2B5EF4-FFF2-40B4-BE49-F238E27FC236}">
                  <a16:creationId xmlns:a16="http://schemas.microsoft.com/office/drawing/2014/main" id="{46226ED6-7133-4222-9552-0EA4B1B3C9FB}"/>
                </a:ext>
              </a:extLst>
            </p:cNvPr>
            <p:cNvGrpSpPr/>
            <p:nvPr/>
          </p:nvGrpSpPr>
          <p:grpSpPr>
            <a:xfrm rot="8100000" flipV="1">
              <a:off x="1047457" y="1290386"/>
              <a:ext cx="865742" cy="628383"/>
              <a:chOff x="558167" y="958515"/>
              <a:chExt cx="865742" cy="628383"/>
            </a:xfrm>
            <a:solidFill>
              <a:schemeClr val="accent3"/>
            </a:solidFill>
          </p:grpSpPr>
          <p:sp>
            <p:nvSpPr>
              <p:cNvPr id="28" name="Freeform: Shape 27">
                <a:extLst>
                  <a:ext uri="{FF2B5EF4-FFF2-40B4-BE49-F238E27FC236}">
                    <a16:creationId xmlns:a16="http://schemas.microsoft.com/office/drawing/2014/main" id="{BE810E40-D42F-4034-93BA-54446465D20B}"/>
                  </a:ext>
                </a:extLst>
              </p:cNvPr>
              <p:cNvSpPr/>
              <p:nvPr/>
            </p:nvSpPr>
            <p:spPr>
              <a:xfrm rot="8100000" flipH="1">
                <a:off x="558167" y="1122160"/>
                <a:ext cx="464738" cy="464738"/>
              </a:xfrm>
              <a:custGeom>
                <a:avLst/>
                <a:gdLst>
                  <a:gd name="connsiteX0" fmla="*/ 446142 w 464738"/>
                  <a:gd name="connsiteY0" fmla="*/ 464738 h 464738"/>
                  <a:gd name="connsiteX1" fmla="*/ 130673 w 464738"/>
                  <a:gd name="connsiteY1" fmla="*/ 334066 h 464738"/>
                  <a:gd name="connsiteX2" fmla="*/ 0 w 464738"/>
                  <a:gd name="connsiteY2" fmla="*/ 18596 h 464738"/>
                  <a:gd name="connsiteX3" fmla="*/ 836 w 464738"/>
                  <a:gd name="connsiteY3" fmla="*/ 1089 h 464738"/>
                  <a:gd name="connsiteX4" fmla="*/ 606 w 464738"/>
                  <a:gd name="connsiteY4" fmla="*/ 859 h 464738"/>
                  <a:gd name="connsiteX5" fmla="*/ 848 w 464738"/>
                  <a:gd name="connsiteY5" fmla="*/ 848 h 464738"/>
                  <a:gd name="connsiteX6" fmla="*/ 859 w 464738"/>
                  <a:gd name="connsiteY6" fmla="*/ 606 h 464738"/>
                  <a:gd name="connsiteX7" fmla="*/ 1089 w 464738"/>
                  <a:gd name="connsiteY7" fmla="*/ 836 h 464738"/>
                  <a:gd name="connsiteX8" fmla="*/ 18596 w 464738"/>
                  <a:gd name="connsiteY8" fmla="*/ 0 h 464738"/>
                  <a:gd name="connsiteX9" fmla="*/ 334066 w 464738"/>
                  <a:gd name="connsiteY9" fmla="*/ 130672 h 464738"/>
                  <a:gd name="connsiteX10" fmla="*/ 464738 w 464738"/>
                  <a:gd name="connsiteY10" fmla="*/ 446142 h 464738"/>
                  <a:gd name="connsiteX11" fmla="*/ 463902 w 464738"/>
                  <a:gd name="connsiteY11" fmla="*/ 463650 h 464738"/>
                  <a:gd name="connsiteX12" fmla="*/ 464132 w 464738"/>
                  <a:gd name="connsiteY12" fmla="*/ 463880 h 464738"/>
                  <a:gd name="connsiteX13" fmla="*/ 463891 w 464738"/>
                  <a:gd name="connsiteY13" fmla="*/ 463892 h 464738"/>
                  <a:gd name="connsiteX14" fmla="*/ 463879 w 464738"/>
                  <a:gd name="connsiteY14" fmla="*/ 464132 h 464738"/>
                  <a:gd name="connsiteX15" fmla="*/ 463650 w 464738"/>
                  <a:gd name="connsiteY15" fmla="*/ 463903 h 46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8" h="464738">
                    <a:moveTo>
                      <a:pt x="446142" y="464738"/>
                    </a:moveTo>
                    <a:cubicBezTo>
                      <a:pt x="331965" y="464738"/>
                      <a:pt x="217787" y="421181"/>
                      <a:pt x="130673" y="334066"/>
                    </a:cubicBezTo>
                    <a:cubicBezTo>
                      <a:pt x="43558" y="246952"/>
                      <a:pt x="1" y="132774"/>
                      <a:pt x="0" y="18596"/>
                    </a:cubicBezTo>
                    <a:lnTo>
                      <a:pt x="836" y="1089"/>
                    </a:lnTo>
                    <a:lnTo>
                      <a:pt x="606" y="859"/>
                    </a:lnTo>
                    <a:lnTo>
                      <a:pt x="848" y="848"/>
                    </a:lnTo>
                    <a:lnTo>
                      <a:pt x="859" y="606"/>
                    </a:lnTo>
                    <a:lnTo>
                      <a:pt x="1089" y="836"/>
                    </a:lnTo>
                    <a:lnTo>
                      <a:pt x="18596" y="0"/>
                    </a:lnTo>
                    <a:cubicBezTo>
                      <a:pt x="132774" y="0"/>
                      <a:pt x="246951" y="43557"/>
                      <a:pt x="334066" y="130672"/>
                    </a:cubicBezTo>
                    <a:cubicBezTo>
                      <a:pt x="421181" y="217787"/>
                      <a:pt x="464738" y="331964"/>
                      <a:pt x="464738" y="446142"/>
                    </a:cubicBezTo>
                    <a:lnTo>
                      <a:pt x="463902" y="463650"/>
                    </a:lnTo>
                    <a:lnTo>
                      <a:pt x="464132" y="463880"/>
                    </a:lnTo>
                    <a:lnTo>
                      <a:pt x="463891" y="463892"/>
                    </a:lnTo>
                    <a:lnTo>
                      <a:pt x="463879" y="464132"/>
                    </a:lnTo>
                    <a:lnTo>
                      <a:pt x="463650" y="463903"/>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9" name="Freeform: Shape 28">
                <a:extLst>
                  <a:ext uri="{FF2B5EF4-FFF2-40B4-BE49-F238E27FC236}">
                    <a16:creationId xmlns:a16="http://schemas.microsoft.com/office/drawing/2014/main" id="{60F6BFC2-CA89-42B8-8A5A-E9F26BA87FBB}"/>
                  </a:ext>
                </a:extLst>
              </p:cNvPr>
              <p:cNvSpPr/>
              <p:nvPr/>
            </p:nvSpPr>
            <p:spPr>
              <a:xfrm rot="5400000" flipH="1">
                <a:off x="959170" y="958515"/>
                <a:ext cx="464739" cy="464739"/>
              </a:xfrm>
              <a:custGeom>
                <a:avLst/>
                <a:gdLst>
                  <a:gd name="connsiteX0" fmla="*/ 464132 w 464739"/>
                  <a:gd name="connsiteY0" fmla="*/ 463881 h 464739"/>
                  <a:gd name="connsiteX1" fmla="*/ 463891 w 464739"/>
                  <a:gd name="connsiteY1" fmla="*/ 463892 h 464739"/>
                  <a:gd name="connsiteX2" fmla="*/ 463880 w 464739"/>
                  <a:gd name="connsiteY2" fmla="*/ 464132 h 464739"/>
                  <a:gd name="connsiteX3" fmla="*/ 463651 w 464739"/>
                  <a:gd name="connsiteY3" fmla="*/ 463904 h 464739"/>
                  <a:gd name="connsiteX4" fmla="*/ 446142 w 464739"/>
                  <a:gd name="connsiteY4" fmla="*/ 464739 h 464739"/>
                  <a:gd name="connsiteX5" fmla="*/ 130673 w 464739"/>
                  <a:gd name="connsiteY5" fmla="*/ 334067 h 464739"/>
                  <a:gd name="connsiteX6" fmla="*/ 0 w 464739"/>
                  <a:gd name="connsiteY6" fmla="*/ 18597 h 464739"/>
                  <a:gd name="connsiteX7" fmla="*/ 836 w 464739"/>
                  <a:gd name="connsiteY7" fmla="*/ 1089 h 464739"/>
                  <a:gd name="connsiteX8" fmla="*/ 607 w 464739"/>
                  <a:gd name="connsiteY8" fmla="*/ 859 h 464739"/>
                  <a:gd name="connsiteX9" fmla="*/ 848 w 464739"/>
                  <a:gd name="connsiteY9" fmla="*/ 848 h 464739"/>
                  <a:gd name="connsiteX10" fmla="*/ 859 w 464739"/>
                  <a:gd name="connsiteY10" fmla="*/ 607 h 464739"/>
                  <a:gd name="connsiteX11" fmla="*/ 1089 w 464739"/>
                  <a:gd name="connsiteY11" fmla="*/ 836 h 464739"/>
                  <a:gd name="connsiteX12" fmla="*/ 18597 w 464739"/>
                  <a:gd name="connsiteY12" fmla="*/ 0 h 464739"/>
                  <a:gd name="connsiteX13" fmla="*/ 334067 w 464739"/>
                  <a:gd name="connsiteY13" fmla="*/ 130672 h 464739"/>
                  <a:gd name="connsiteX14" fmla="*/ 464739 w 464739"/>
                  <a:gd name="connsiteY14" fmla="*/ 446142 h 464739"/>
                  <a:gd name="connsiteX15" fmla="*/ 463903 w 464739"/>
                  <a:gd name="connsiteY15" fmla="*/ 463652 h 46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9" h="464739">
                    <a:moveTo>
                      <a:pt x="464132" y="463881"/>
                    </a:moveTo>
                    <a:lnTo>
                      <a:pt x="463891" y="463892"/>
                    </a:lnTo>
                    <a:lnTo>
                      <a:pt x="463880" y="464132"/>
                    </a:lnTo>
                    <a:lnTo>
                      <a:pt x="463651" y="463904"/>
                    </a:lnTo>
                    <a:lnTo>
                      <a:pt x="446142" y="464739"/>
                    </a:lnTo>
                    <a:cubicBezTo>
                      <a:pt x="331965" y="464739"/>
                      <a:pt x="217787" y="421182"/>
                      <a:pt x="130673" y="334067"/>
                    </a:cubicBezTo>
                    <a:cubicBezTo>
                      <a:pt x="43558" y="246953"/>
                      <a:pt x="1" y="132775"/>
                      <a:pt x="0" y="18597"/>
                    </a:cubicBezTo>
                    <a:lnTo>
                      <a:pt x="836" y="1089"/>
                    </a:lnTo>
                    <a:lnTo>
                      <a:pt x="607" y="859"/>
                    </a:lnTo>
                    <a:lnTo>
                      <a:pt x="848" y="848"/>
                    </a:lnTo>
                    <a:lnTo>
                      <a:pt x="859" y="607"/>
                    </a:lnTo>
                    <a:lnTo>
                      <a:pt x="1089" y="836"/>
                    </a:lnTo>
                    <a:lnTo>
                      <a:pt x="18597" y="0"/>
                    </a:lnTo>
                    <a:cubicBezTo>
                      <a:pt x="132775" y="0"/>
                      <a:pt x="246952" y="43557"/>
                      <a:pt x="334067" y="130672"/>
                    </a:cubicBezTo>
                    <a:cubicBezTo>
                      <a:pt x="421182" y="217787"/>
                      <a:pt x="464739" y="331964"/>
                      <a:pt x="464739" y="446142"/>
                    </a:cubicBezTo>
                    <a:lnTo>
                      <a:pt x="463903" y="463652"/>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22" name="Group 21">
              <a:extLst>
                <a:ext uri="{FF2B5EF4-FFF2-40B4-BE49-F238E27FC236}">
                  <a16:creationId xmlns:a16="http://schemas.microsoft.com/office/drawing/2014/main" id="{1CA36485-DC1D-48C9-91B2-425DBC66D471}"/>
                </a:ext>
              </a:extLst>
            </p:cNvPr>
            <p:cNvGrpSpPr/>
            <p:nvPr/>
          </p:nvGrpSpPr>
          <p:grpSpPr>
            <a:xfrm rot="10800000" flipH="1" flipV="1">
              <a:off x="999771" y="932104"/>
              <a:ext cx="864005" cy="1032464"/>
              <a:chOff x="2207971" y="2384401"/>
              <a:chExt cx="864005" cy="1032464"/>
            </a:xfrm>
          </p:grpSpPr>
          <p:sp>
            <p:nvSpPr>
              <p:cNvPr id="23" name="Freeform: Shape 22">
                <a:extLst>
                  <a:ext uri="{FF2B5EF4-FFF2-40B4-BE49-F238E27FC236}">
                    <a16:creationId xmlns:a16="http://schemas.microsoft.com/office/drawing/2014/main" id="{0ACF276E-196C-4923-B7D1-48A8E6A1669C}"/>
                  </a:ext>
                </a:extLst>
              </p:cNvPr>
              <p:cNvSpPr/>
              <p:nvPr/>
            </p:nvSpPr>
            <p:spPr>
              <a:xfrm rot="13500000">
                <a:off x="2207971" y="2856305"/>
                <a:ext cx="464739" cy="464739"/>
              </a:xfrm>
              <a:custGeom>
                <a:avLst/>
                <a:gdLst>
                  <a:gd name="connsiteX0" fmla="*/ 464132 w 464739"/>
                  <a:gd name="connsiteY0" fmla="*/ 463881 h 464739"/>
                  <a:gd name="connsiteX1" fmla="*/ 463891 w 464739"/>
                  <a:gd name="connsiteY1" fmla="*/ 463892 h 464739"/>
                  <a:gd name="connsiteX2" fmla="*/ 463880 w 464739"/>
                  <a:gd name="connsiteY2" fmla="*/ 464132 h 464739"/>
                  <a:gd name="connsiteX3" fmla="*/ 463651 w 464739"/>
                  <a:gd name="connsiteY3" fmla="*/ 463904 h 464739"/>
                  <a:gd name="connsiteX4" fmla="*/ 446142 w 464739"/>
                  <a:gd name="connsiteY4" fmla="*/ 464739 h 464739"/>
                  <a:gd name="connsiteX5" fmla="*/ 130673 w 464739"/>
                  <a:gd name="connsiteY5" fmla="*/ 334067 h 464739"/>
                  <a:gd name="connsiteX6" fmla="*/ 0 w 464739"/>
                  <a:gd name="connsiteY6" fmla="*/ 18597 h 464739"/>
                  <a:gd name="connsiteX7" fmla="*/ 836 w 464739"/>
                  <a:gd name="connsiteY7" fmla="*/ 1089 h 464739"/>
                  <a:gd name="connsiteX8" fmla="*/ 607 w 464739"/>
                  <a:gd name="connsiteY8" fmla="*/ 859 h 464739"/>
                  <a:gd name="connsiteX9" fmla="*/ 848 w 464739"/>
                  <a:gd name="connsiteY9" fmla="*/ 848 h 464739"/>
                  <a:gd name="connsiteX10" fmla="*/ 859 w 464739"/>
                  <a:gd name="connsiteY10" fmla="*/ 607 h 464739"/>
                  <a:gd name="connsiteX11" fmla="*/ 1089 w 464739"/>
                  <a:gd name="connsiteY11" fmla="*/ 836 h 464739"/>
                  <a:gd name="connsiteX12" fmla="*/ 18597 w 464739"/>
                  <a:gd name="connsiteY12" fmla="*/ 0 h 464739"/>
                  <a:gd name="connsiteX13" fmla="*/ 334067 w 464739"/>
                  <a:gd name="connsiteY13" fmla="*/ 130672 h 464739"/>
                  <a:gd name="connsiteX14" fmla="*/ 464739 w 464739"/>
                  <a:gd name="connsiteY14" fmla="*/ 446142 h 464739"/>
                  <a:gd name="connsiteX15" fmla="*/ 463903 w 464739"/>
                  <a:gd name="connsiteY15" fmla="*/ 463652 h 46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9" h="464739">
                    <a:moveTo>
                      <a:pt x="464132" y="463881"/>
                    </a:moveTo>
                    <a:lnTo>
                      <a:pt x="463891" y="463892"/>
                    </a:lnTo>
                    <a:lnTo>
                      <a:pt x="463880" y="464132"/>
                    </a:lnTo>
                    <a:lnTo>
                      <a:pt x="463651" y="463904"/>
                    </a:lnTo>
                    <a:lnTo>
                      <a:pt x="446142" y="464739"/>
                    </a:lnTo>
                    <a:cubicBezTo>
                      <a:pt x="331965" y="464739"/>
                      <a:pt x="217787" y="421182"/>
                      <a:pt x="130673" y="334067"/>
                    </a:cubicBezTo>
                    <a:cubicBezTo>
                      <a:pt x="43558" y="246953"/>
                      <a:pt x="1" y="132775"/>
                      <a:pt x="0" y="18597"/>
                    </a:cubicBezTo>
                    <a:lnTo>
                      <a:pt x="836" y="1089"/>
                    </a:lnTo>
                    <a:lnTo>
                      <a:pt x="607" y="859"/>
                    </a:lnTo>
                    <a:lnTo>
                      <a:pt x="848" y="848"/>
                    </a:lnTo>
                    <a:lnTo>
                      <a:pt x="859" y="607"/>
                    </a:lnTo>
                    <a:lnTo>
                      <a:pt x="1089" y="836"/>
                    </a:lnTo>
                    <a:lnTo>
                      <a:pt x="18597" y="0"/>
                    </a:lnTo>
                    <a:cubicBezTo>
                      <a:pt x="132775" y="0"/>
                      <a:pt x="246952" y="43557"/>
                      <a:pt x="334067" y="130672"/>
                    </a:cubicBezTo>
                    <a:cubicBezTo>
                      <a:pt x="421182" y="217787"/>
                      <a:pt x="464739" y="331964"/>
                      <a:pt x="464739" y="446142"/>
                    </a:cubicBezTo>
                    <a:lnTo>
                      <a:pt x="463903" y="463652"/>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4" name="Freeform: Shape 23">
                <a:extLst>
                  <a:ext uri="{FF2B5EF4-FFF2-40B4-BE49-F238E27FC236}">
                    <a16:creationId xmlns:a16="http://schemas.microsoft.com/office/drawing/2014/main" id="{FFE3686C-DFF6-4995-81B8-FA38F5BB0401}"/>
                  </a:ext>
                </a:extLst>
              </p:cNvPr>
              <p:cNvSpPr/>
              <p:nvPr/>
            </p:nvSpPr>
            <p:spPr>
              <a:xfrm rot="10800000">
                <a:off x="2607238" y="2688467"/>
                <a:ext cx="464738" cy="464738"/>
              </a:xfrm>
              <a:custGeom>
                <a:avLst/>
                <a:gdLst>
                  <a:gd name="connsiteX0" fmla="*/ 446142 w 464738"/>
                  <a:gd name="connsiteY0" fmla="*/ 464738 h 464738"/>
                  <a:gd name="connsiteX1" fmla="*/ 130673 w 464738"/>
                  <a:gd name="connsiteY1" fmla="*/ 334066 h 464738"/>
                  <a:gd name="connsiteX2" fmla="*/ 0 w 464738"/>
                  <a:gd name="connsiteY2" fmla="*/ 18596 h 464738"/>
                  <a:gd name="connsiteX3" fmla="*/ 836 w 464738"/>
                  <a:gd name="connsiteY3" fmla="*/ 1089 h 464738"/>
                  <a:gd name="connsiteX4" fmla="*/ 606 w 464738"/>
                  <a:gd name="connsiteY4" fmla="*/ 859 h 464738"/>
                  <a:gd name="connsiteX5" fmla="*/ 848 w 464738"/>
                  <a:gd name="connsiteY5" fmla="*/ 848 h 464738"/>
                  <a:gd name="connsiteX6" fmla="*/ 859 w 464738"/>
                  <a:gd name="connsiteY6" fmla="*/ 606 h 464738"/>
                  <a:gd name="connsiteX7" fmla="*/ 1089 w 464738"/>
                  <a:gd name="connsiteY7" fmla="*/ 836 h 464738"/>
                  <a:gd name="connsiteX8" fmla="*/ 18596 w 464738"/>
                  <a:gd name="connsiteY8" fmla="*/ 0 h 464738"/>
                  <a:gd name="connsiteX9" fmla="*/ 334066 w 464738"/>
                  <a:gd name="connsiteY9" fmla="*/ 130672 h 464738"/>
                  <a:gd name="connsiteX10" fmla="*/ 464738 w 464738"/>
                  <a:gd name="connsiteY10" fmla="*/ 446142 h 464738"/>
                  <a:gd name="connsiteX11" fmla="*/ 463902 w 464738"/>
                  <a:gd name="connsiteY11" fmla="*/ 463650 h 464738"/>
                  <a:gd name="connsiteX12" fmla="*/ 464132 w 464738"/>
                  <a:gd name="connsiteY12" fmla="*/ 463880 h 464738"/>
                  <a:gd name="connsiteX13" fmla="*/ 463891 w 464738"/>
                  <a:gd name="connsiteY13" fmla="*/ 463892 h 464738"/>
                  <a:gd name="connsiteX14" fmla="*/ 463879 w 464738"/>
                  <a:gd name="connsiteY14" fmla="*/ 464132 h 464738"/>
                  <a:gd name="connsiteX15" fmla="*/ 463650 w 464738"/>
                  <a:gd name="connsiteY15" fmla="*/ 463903 h 46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8" h="464738">
                    <a:moveTo>
                      <a:pt x="446142" y="464738"/>
                    </a:moveTo>
                    <a:cubicBezTo>
                      <a:pt x="331965" y="464738"/>
                      <a:pt x="217787" y="421181"/>
                      <a:pt x="130673" y="334066"/>
                    </a:cubicBezTo>
                    <a:cubicBezTo>
                      <a:pt x="43558" y="246952"/>
                      <a:pt x="1" y="132774"/>
                      <a:pt x="0" y="18596"/>
                    </a:cubicBezTo>
                    <a:lnTo>
                      <a:pt x="836" y="1089"/>
                    </a:lnTo>
                    <a:lnTo>
                      <a:pt x="606" y="859"/>
                    </a:lnTo>
                    <a:lnTo>
                      <a:pt x="848" y="848"/>
                    </a:lnTo>
                    <a:lnTo>
                      <a:pt x="859" y="606"/>
                    </a:lnTo>
                    <a:lnTo>
                      <a:pt x="1089" y="836"/>
                    </a:lnTo>
                    <a:lnTo>
                      <a:pt x="18596" y="0"/>
                    </a:lnTo>
                    <a:cubicBezTo>
                      <a:pt x="132774" y="0"/>
                      <a:pt x="246951" y="43557"/>
                      <a:pt x="334066" y="130672"/>
                    </a:cubicBezTo>
                    <a:cubicBezTo>
                      <a:pt x="421181" y="217787"/>
                      <a:pt x="464738" y="331964"/>
                      <a:pt x="464738" y="446142"/>
                    </a:cubicBezTo>
                    <a:lnTo>
                      <a:pt x="463902" y="463650"/>
                    </a:lnTo>
                    <a:lnTo>
                      <a:pt x="464132" y="463880"/>
                    </a:lnTo>
                    <a:lnTo>
                      <a:pt x="463891" y="463892"/>
                    </a:lnTo>
                    <a:lnTo>
                      <a:pt x="463879" y="464132"/>
                    </a:lnTo>
                    <a:lnTo>
                      <a:pt x="463650" y="463903"/>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5" name="Group 24">
                <a:extLst>
                  <a:ext uri="{FF2B5EF4-FFF2-40B4-BE49-F238E27FC236}">
                    <a16:creationId xmlns:a16="http://schemas.microsoft.com/office/drawing/2014/main" id="{9DCBF653-CCB9-47B2-9DD9-68847A45D82D}"/>
                  </a:ext>
                </a:extLst>
              </p:cNvPr>
              <p:cNvGrpSpPr/>
              <p:nvPr/>
            </p:nvGrpSpPr>
            <p:grpSpPr>
              <a:xfrm>
                <a:off x="2440769" y="2384401"/>
                <a:ext cx="313009" cy="1032464"/>
                <a:chOff x="2440769" y="2384401"/>
                <a:chExt cx="313009" cy="1032464"/>
              </a:xfrm>
            </p:grpSpPr>
            <p:cxnSp>
              <p:nvCxnSpPr>
                <p:cNvPr id="26" name="Straight Connector 25">
                  <a:extLst>
                    <a:ext uri="{FF2B5EF4-FFF2-40B4-BE49-F238E27FC236}">
                      <a16:creationId xmlns:a16="http://schemas.microsoft.com/office/drawing/2014/main" id="{7F081A1F-C7C9-4907-AAED-B4E9B64973FB}"/>
                    </a:ext>
                  </a:extLst>
                </p:cNvPr>
                <p:cNvCxnSpPr>
                  <a:cxnSpLocks/>
                </p:cNvCxnSpPr>
                <p:nvPr/>
              </p:nvCxnSpPr>
              <p:spPr>
                <a:xfrm rot="10800000" flipH="1">
                  <a:off x="2440769" y="2516865"/>
                  <a:ext cx="0" cy="90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4F8F89A-0719-4D9A-8379-9EEBD7201052}"/>
                    </a:ext>
                  </a:extLst>
                </p:cNvPr>
                <p:cNvCxnSpPr>
                  <a:cxnSpLocks/>
                </p:cNvCxnSpPr>
                <p:nvPr/>
              </p:nvCxnSpPr>
              <p:spPr>
                <a:xfrm rot="8100000" flipH="1">
                  <a:off x="2753778" y="2384401"/>
                  <a:ext cx="0" cy="90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grpSp>
      <p:grpSp>
        <p:nvGrpSpPr>
          <p:cNvPr id="30" name="Group 29">
            <a:extLst>
              <a:ext uri="{FF2B5EF4-FFF2-40B4-BE49-F238E27FC236}">
                <a16:creationId xmlns:a16="http://schemas.microsoft.com/office/drawing/2014/main" id="{E7AA5779-FF0F-4ACF-A56C-710A4CDEC8A3}"/>
              </a:ext>
            </a:extLst>
          </p:cNvPr>
          <p:cNvGrpSpPr/>
          <p:nvPr/>
        </p:nvGrpSpPr>
        <p:grpSpPr>
          <a:xfrm>
            <a:off x="1437136" y="649304"/>
            <a:ext cx="388541" cy="388541"/>
            <a:chOff x="5752675" y="5440856"/>
            <a:chExt cx="388541" cy="388541"/>
          </a:xfrm>
        </p:grpSpPr>
        <p:sp>
          <p:nvSpPr>
            <p:cNvPr id="31" name="Oval 30">
              <a:extLst>
                <a:ext uri="{FF2B5EF4-FFF2-40B4-BE49-F238E27FC236}">
                  <a16:creationId xmlns:a16="http://schemas.microsoft.com/office/drawing/2014/main" id="{5F0ADB13-4626-4F84-B513-0B58E65C248E}"/>
                </a:ext>
              </a:extLst>
            </p:cNvPr>
            <p:cNvSpPr/>
            <p:nvPr/>
          </p:nvSpPr>
          <p:spPr>
            <a:xfrm rot="10800000">
              <a:off x="5800801" y="5488982"/>
              <a:ext cx="340415" cy="340415"/>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2" name="Oval 31">
              <a:extLst>
                <a:ext uri="{FF2B5EF4-FFF2-40B4-BE49-F238E27FC236}">
                  <a16:creationId xmlns:a16="http://schemas.microsoft.com/office/drawing/2014/main" id="{AF46BC46-AD78-4932-95BA-D3009154CA7A}"/>
                </a:ext>
              </a:extLst>
            </p:cNvPr>
            <p:cNvSpPr/>
            <p:nvPr/>
          </p:nvSpPr>
          <p:spPr>
            <a:xfrm>
              <a:off x="5752675" y="5440856"/>
              <a:ext cx="340415" cy="340415"/>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33" name="Straight Connector 32">
            <a:extLst>
              <a:ext uri="{FF2B5EF4-FFF2-40B4-BE49-F238E27FC236}">
                <a16:creationId xmlns:a16="http://schemas.microsoft.com/office/drawing/2014/main" id="{D38118F0-6EA8-4901-9161-9101C6DDD97E}"/>
              </a:ext>
            </a:extLst>
          </p:cNvPr>
          <p:cNvCxnSpPr>
            <a:cxnSpLocks/>
          </p:cNvCxnSpPr>
          <p:nvPr/>
        </p:nvCxnSpPr>
        <p:spPr>
          <a:xfrm rot="16200000" flipH="1">
            <a:off x="5826000" y="3429001"/>
            <a:ext cx="5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0021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D013D-A80D-4455-B886-0C3448294C02}"/>
              </a:ext>
            </a:extLst>
          </p:cNvPr>
          <p:cNvSpPr>
            <a:spLocks noGrp="1"/>
          </p:cNvSpPr>
          <p:nvPr>
            <p:ph type="title"/>
          </p:nvPr>
        </p:nvSpPr>
        <p:spPr/>
        <p:txBody>
          <a:bodyPr/>
          <a:lstStyle>
            <a:lvl1pPr algn="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A99D3AB-20B9-4D90-8106-506F443682C8}"/>
              </a:ext>
            </a:extLst>
          </p:cNvPr>
          <p:cNvSpPr>
            <a:spLocks noGrp="1"/>
          </p:cNvSpPr>
          <p:nvPr>
            <p:ph sz="half" idx="1"/>
          </p:nvPr>
        </p:nvSpPr>
        <p:spPr>
          <a:xfrm>
            <a:off x="1085850" y="1790700"/>
            <a:ext cx="4740150" cy="3978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85F9DF39-257F-4C10-A7B4-1AA1C66F28E9}"/>
              </a:ext>
            </a:extLst>
          </p:cNvPr>
          <p:cNvSpPr>
            <a:spLocks noGrp="1"/>
          </p:cNvSpPr>
          <p:nvPr>
            <p:ph sz="half" idx="2"/>
          </p:nvPr>
        </p:nvSpPr>
        <p:spPr>
          <a:xfrm>
            <a:off x="6366000" y="1790700"/>
            <a:ext cx="4740150" cy="3978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0E57E5E-B324-4633-AB65-4A53498B9FAD}"/>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5/16/2022</a:t>
            </a:fld>
            <a:endParaRPr lang="en-US"/>
          </a:p>
        </p:txBody>
      </p:sp>
      <p:sp>
        <p:nvSpPr>
          <p:cNvPr id="6" name="Footer Placeholder 5">
            <a:extLst>
              <a:ext uri="{FF2B5EF4-FFF2-40B4-BE49-F238E27FC236}">
                <a16:creationId xmlns:a16="http://schemas.microsoft.com/office/drawing/2014/main" id="{5B42A16D-8423-4C91-B839-F95380250FA3}"/>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63AD46B-C875-4F91-8991-4A4E5D768D92}"/>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475757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170C3-74D3-4445-A879-4F7CF42ED29A}"/>
              </a:ext>
            </a:extLst>
          </p:cNvPr>
          <p:cNvSpPr>
            <a:spLocks noGrp="1"/>
          </p:cNvSpPr>
          <p:nvPr>
            <p:ph type="title"/>
          </p:nvPr>
        </p:nvSpPr>
        <p:spPr>
          <a:xfrm>
            <a:off x="1079500" y="1011238"/>
            <a:ext cx="10026650" cy="655637"/>
          </a:xfrm>
        </p:spPr>
        <p:txBody>
          <a:bodyPr>
            <a:normAutofit/>
          </a:bodyPr>
          <a:lstStyle>
            <a:lvl1pPr algn="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2B64494-3C1C-49FE-ADB2-6F41CEEA82EF}"/>
              </a:ext>
            </a:extLst>
          </p:cNvPr>
          <p:cNvSpPr>
            <a:spLocks noGrp="1"/>
          </p:cNvSpPr>
          <p:nvPr>
            <p:ph type="body" idx="1"/>
          </p:nvPr>
        </p:nvSpPr>
        <p:spPr>
          <a:xfrm>
            <a:off x="1079500" y="1854200"/>
            <a:ext cx="4741200" cy="553998"/>
          </a:xfrm>
        </p:spPr>
        <p:txBody>
          <a:bodyPr anchor="t" anchorCtr="0">
            <a:normAutofit/>
          </a:bodyPr>
          <a:lstStyle>
            <a:lvl1pPr marL="0" indent="0">
              <a:lnSpc>
                <a:spcPct val="100000"/>
              </a:lnSpc>
              <a:buNone/>
              <a:defRPr sz="1800" b="0" cap="all" spc="300" baseline="0">
                <a:solidFill>
                  <a:schemeClr val="tx1">
                    <a:alpha val="8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8EE19A6-8340-43A4-9B30-A27DEB9E2BF1}"/>
              </a:ext>
            </a:extLst>
          </p:cNvPr>
          <p:cNvSpPr>
            <a:spLocks noGrp="1"/>
          </p:cNvSpPr>
          <p:nvPr>
            <p:ph sz="half" idx="2"/>
          </p:nvPr>
        </p:nvSpPr>
        <p:spPr>
          <a:xfrm>
            <a:off x="1079500" y="2525561"/>
            <a:ext cx="4741200" cy="3243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7B9D4B31-0090-483A-BF84-CEA2B22D51D5}"/>
              </a:ext>
            </a:extLst>
          </p:cNvPr>
          <p:cNvSpPr>
            <a:spLocks noGrp="1"/>
          </p:cNvSpPr>
          <p:nvPr>
            <p:ph type="body" sz="quarter" idx="3"/>
          </p:nvPr>
        </p:nvSpPr>
        <p:spPr>
          <a:xfrm>
            <a:off x="6364950" y="1854200"/>
            <a:ext cx="4741200" cy="553998"/>
          </a:xfrm>
        </p:spPr>
        <p:txBody>
          <a:bodyPr anchor="t" anchorCtr="0">
            <a:normAutofit/>
          </a:bodyPr>
          <a:lstStyle>
            <a:lvl1pPr marL="0" indent="0">
              <a:lnSpc>
                <a:spcPct val="100000"/>
              </a:lnSpc>
              <a:buNone/>
              <a:defRPr sz="1800" b="0" cap="all" spc="300" baseline="0">
                <a:solidFill>
                  <a:schemeClr val="tx1">
                    <a:alpha val="8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8DB9E9-0BD8-4F85-9342-5C5BA0D35CEA}"/>
              </a:ext>
            </a:extLst>
          </p:cNvPr>
          <p:cNvSpPr>
            <a:spLocks noGrp="1"/>
          </p:cNvSpPr>
          <p:nvPr>
            <p:ph sz="quarter" idx="4"/>
          </p:nvPr>
        </p:nvSpPr>
        <p:spPr>
          <a:xfrm>
            <a:off x="6364950" y="2525560"/>
            <a:ext cx="4741200" cy="3243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52AE3D3E-6168-45C3-BAB4-04FFFB983541}"/>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5/16/2022</a:t>
            </a:fld>
            <a:endParaRPr lang="en-US"/>
          </a:p>
        </p:txBody>
      </p:sp>
      <p:sp>
        <p:nvSpPr>
          <p:cNvPr id="8" name="Footer Placeholder 7">
            <a:extLst>
              <a:ext uri="{FF2B5EF4-FFF2-40B4-BE49-F238E27FC236}">
                <a16:creationId xmlns:a16="http://schemas.microsoft.com/office/drawing/2014/main" id="{DA8F8D02-7CCF-4321-847A-CD553E52A342}"/>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F966368-2A9A-4617-A2A9-E4E9ACD06381}"/>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3870893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0855A-C7D7-455F-BD47-AB4221DD0240}"/>
              </a:ext>
            </a:extLst>
          </p:cNvPr>
          <p:cNvSpPr>
            <a:spLocks noGrp="1"/>
          </p:cNvSpPr>
          <p:nvPr>
            <p:ph type="title"/>
          </p:nvPr>
        </p:nvSpPr>
        <p:spPr>
          <a:xfrm>
            <a:off x="1079500" y="1079500"/>
            <a:ext cx="10026650" cy="4689475"/>
          </a:xfrm>
        </p:spPr>
        <p:txBody>
          <a:bodyPr anchor="ctr"/>
          <a:lstStyle>
            <a:lvl1pPr algn="ctr">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1629F6FD-C2F8-4688-B52A-ED76F48B8B41}"/>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5/16/2022</a:t>
            </a:fld>
            <a:endParaRPr lang="en-US"/>
          </a:p>
        </p:txBody>
      </p:sp>
      <p:sp>
        <p:nvSpPr>
          <p:cNvPr id="4" name="Footer Placeholder 3">
            <a:extLst>
              <a:ext uri="{FF2B5EF4-FFF2-40B4-BE49-F238E27FC236}">
                <a16:creationId xmlns:a16="http://schemas.microsoft.com/office/drawing/2014/main" id="{AB358F0F-237C-4F8E-A5A7-48269F700B1D}"/>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68C3629E-70C3-44A4-A268-2194CD424AF9}"/>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1206951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0232D4-EC56-49D3-B967-D972B5E5E2C1}"/>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5/16/2022</a:t>
            </a:fld>
            <a:endParaRPr lang="en-US"/>
          </a:p>
        </p:txBody>
      </p:sp>
      <p:sp>
        <p:nvSpPr>
          <p:cNvPr id="3" name="Footer Placeholder 2">
            <a:extLst>
              <a:ext uri="{FF2B5EF4-FFF2-40B4-BE49-F238E27FC236}">
                <a16:creationId xmlns:a16="http://schemas.microsoft.com/office/drawing/2014/main" id="{0B2C3171-136A-405F-B1CF-C0DAFAA21E41}"/>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76523E7E-BA29-40D2-BE24-10E7F7050409}"/>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825310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607EF-706F-47DD-B487-7C3E4EDE1945}"/>
              </a:ext>
            </a:extLst>
          </p:cNvPr>
          <p:cNvSpPr>
            <a:spLocks noGrp="1"/>
          </p:cNvSpPr>
          <p:nvPr>
            <p:ph type="title"/>
          </p:nvPr>
        </p:nvSpPr>
        <p:spPr>
          <a:xfrm>
            <a:off x="1071607" y="1011238"/>
            <a:ext cx="3906000" cy="1292400"/>
          </a:xfrm>
        </p:spPr>
        <p:txBody>
          <a:bodyPr anchor="t" anchorCtr="0">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8298442-7D9F-4D62-866B-FBA382F06C4C}"/>
              </a:ext>
            </a:extLst>
          </p:cNvPr>
          <p:cNvSpPr>
            <a:spLocks noGrp="1"/>
          </p:cNvSpPr>
          <p:nvPr>
            <p:ph idx="1"/>
          </p:nvPr>
        </p:nvSpPr>
        <p:spPr>
          <a:xfrm>
            <a:off x="5537200" y="955230"/>
            <a:ext cx="5583193" cy="4813745"/>
          </a:xfrm>
        </p:spPr>
        <p:txBody>
          <a:bodyPr/>
          <a:lstStyle>
            <a:lvl1pPr marL="0" indent="0">
              <a:lnSpc>
                <a:spcPct val="100000"/>
              </a:lnSpc>
              <a:buFontTx/>
              <a:buNone/>
              <a:defRPr sz="4800"/>
            </a:lvl1pPr>
            <a:lvl2pPr marL="0">
              <a:lnSpc>
                <a:spcPct val="100000"/>
              </a:lnSpc>
              <a:defRPr sz="4800"/>
            </a:lvl2pPr>
            <a:lvl3pPr marL="0" indent="0">
              <a:buNone/>
              <a:defRPr sz="2000"/>
            </a:lvl3pPr>
            <a:lvl4pPr marL="0">
              <a:defRPr sz="2000"/>
            </a:lvl4pPr>
            <a:lvl5pPr marL="360000">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67D1DB7-AC43-460E-B3C5-9F8B37D1B50A}"/>
              </a:ext>
            </a:extLst>
          </p:cNvPr>
          <p:cNvSpPr>
            <a:spLocks noGrp="1"/>
          </p:cNvSpPr>
          <p:nvPr>
            <p:ph type="body" sz="half" idx="2"/>
          </p:nvPr>
        </p:nvSpPr>
        <p:spPr>
          <a:xfrm>
            <a:off x="1079499" y="2664000"/>
            <a:ext cx="3905999" cy="31068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0C5DE9-6995-4F6E-AF64-6CE9A677971D}"/>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5/16/2022</a:t>
            </a:fld>
            <a:endParaRPr lang="en-US"/>
          </a:p>
        </p:txBody>
      </p:sp>
      <p:sp>
        <p:nvSpPr>
          <p:cNvPr id="6" name="Footer Placeholder 5">
            <a:extLst>
              <a:ext uri="{FF2B5EF4-FFF2-40B4-BE49-F238E27FC236}">
                <a16:creationId xmlns:a16="http://schemas.microsoft.com/office/drawing/2014/main" id="{388BC655-2B4D-48CA-90B9-740400332295}"/>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14A7E0-1D83-4CE0-9FFE-3EEE2B3C27ED}"/>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255897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F7F85-950A-4BED-AE31-5C85DE4FA488}"/>
              </a:ext>
            </a:extLst>
          </p:cNvPr>
          <p:cNvSpPr>
            <a:spLocks noGrp="1"/>
          </p:cNvSpPr>
          <p:nvPr>
            <p:ph type="title"/>
          </p:nvPr>
        </p:nvSpPr>
        <p:spPr>
          <a:xfrm>
            <a:off x="1079501" y="1011238"/>
            <a:ext cx="3905250" cy="1292662"/>
          </a:xfrm>
        </p:spPr>
        <p:txBody>
          <a:bodyPr anchor="t" anchorCtr="0">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6813A008-3741-4305-8A06-C0D8404A32BB}"/>
              </a:ext>
            </a:extLst>
          </p:cNvPr>
          <p:cNvSpPr>
            <a:spLocks noGrp="1"/>
          </p:cNvSpPr>
          <p:nvPr>
            <p:ph type="pic" idx="1"/>
          </p:nvPr>
        </p:nvSpPr>
        <p:spPr>
          <a:xfrm>
            <a:off x="5537200" y="531813"/>
            <a:ext cx="6113812" cy="578484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BF2ADC63-3365-4920-AF26-600F4D2EA579}"/>
              </a:ext>
            </a:extLst>
          </p:cNvPr>
          <p:cNvSpPr>
            <a:spLocks noGrp="1"/>
          </p:cNvSpPr>
          <p:nvPr>
            <p:ph type="body" sz="half" idx="2"/>
          </p:nvPr>
        </p:nvSpPr>
        <p:spPr>
          <a:xfrm>
            <a:off x="1079500" y="2663825"/>
            <a:ext cx="3905250" cy="310515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C161BE-EF8B-4F4D-8197-61442EBC46BD}"/>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5/16/2022</a:t>
            </a:fld>
            <a:endParaRPr lang="en-US"/>
          </a:p>
        </p:txBody>
      </p:sp>
      <p:sp>
        <p:nvSpPr>
          <p:cNvPr id="6" name="Footer Placeholder 5">
            <a:extLst>
              <a:ext uri="{FF2B5EF4-FFF2-40B4-BE49-F238E27FC236}">
                <a16:creationId xmlns:a16="http://schemas.microsoft.com/office/drawing/2014/main" id="{9FD37897-BFE5-414E-9334-53116988DC37}"/>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F5BF024-9A20-4B80-976D-420DCCD1616D}"/>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958813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700152-D18D-4405-8FB2-5985831B57A0}"/>
              </a:ext>
            </a:extLst>
          </p:cNvPr>
          <p:cNvSpPr>
            <a:spLocks noGrp="1"/>
          </p:cNvSpPr>
          <p:nvPr>
            <p:ph type="title"/>
          </p:nvPr>
        </p:nvSpPr>
        <p:spPr>
          <a:xfrm>
            <a:off x="1079500" y="1011238"/>
            <a:ext cx="10026650" cy="655637"/>
          </a:xfrm>
          <a:prstGeom prst="rect">
            <a:avLst/>
          </a:prstGeom>
        </p:spPr>
        <p:txBody>
          <a:bodyPr vert="horz" lIns="0" tIns="0" rIns="0" bIns="0" rtlCol="0" anchor="t"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22E92E1-0C4A-474E-8E29-8DB404101BA7}"/>
              </a:ext>
            </a:extLst>
          </p:cNvPr>
          <p:cNvSpPr>
            <a:spLocks noGrp="1"/>
          </p:cNvSpPr>
          <p:nvPr>
            <p:ph type="body" idx="1"/>
          </p:nvPr>
        </p:nvSpPr>
        <p:spPr>
          <a:xfrm>
            <a:off x="1079500" y="1790700"/>
            <a:ext cx="10026650" cy="3978275"/>
          </a:xfrm>
          <a:prstGeom prst="rect">
            <a:avLst/>
          </a:prstGeom>
        </p:spPr>
        <p:txBody>
          <a:bodyPr vert="horz" lIns="0" tIns="0" rIns="0" bIns="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122E245-B48B-4526-8D2D-9475E64B0624}"/>
              </a:ext>
            </a:extLst>
          </p:cNvPr>
          <p:cNvSpPr>
            <a:spLocks noGrp="1"/>
          </p:cNvSpPr>
          <p:nvPr>
            <p:ph type="dt" sz="half" idx="2"/>
          </p:nvPr>
        </p:nvSpPr>
        <p:spPr>
          <a:xfrm>
            <a:off x="541338" y="6401999"/>
            <a:ext cx="2206625" cy="369332"/>
          </a:xfrm>
          <a:prstGeom prst="rect">
            <a:avLst/>
          </a:prstGeom>
        </p:spPr>
        <p:txBody>
          <a:bodyPr vert="horz" lIns="0" tIns="0" rIns="0" bIns="0" rtlCol="0" anchor="ctr">
            <a:normAutofit/>
          </a:bodyPr>
          <a:lstStyle>
            <a:lvl1pPr algn="l">
              <a:defRPr sz="1000" cap="all" spc="300" baseline="0">
                <a:solidFill>
                  <a:schemeClr val="tx1">
                    <a:alpha val="70000"/>
                  </a:schemeClr>
                </a:solidFill>
              </a:defRPr>
            </a:lvl1pPr>
          </a:lstStyle>
          <a:p>
            <a:fld id="{64F0E216-BA48-4F04-AC4F-645AA0DD6AC6}" type="datetimeFigureOut">
              <a:rPr lang="en-US" smtClean="0"/>
              <a:pPr/>
              <a:t>5/16/2022</a:t>
            </a:fld>
            <a:endParaRPr lang="en-US" dirty="0"/>
          </a:p>
        </p:txBody>
      </p:sp>
      <p:sp>
        <p:nvSpPr>
          <p:cNvPr id="5" name="Footer Placeholder 4">
            <a:extLst>
              <a:ext uri="{FF2B5EF4-FFF2-40B4-BE49-F238E27FC236}">
                <a16:creationId xmlns:a16="http://schemas.microsoft.com/office/drawing/2014/main" id="{C2A0FE5C-A494-40F2-A357-786AFFA6318E}"/>
              </a:ext>
            </a:extLst>
          </p:cNvPr>
          <p:cNvSpPr>
            <a:spLocks noGrp="1"/>
          </p:cNvSpPr>
          <p:nvPr>
            <p:ph type="ftr" sz="quarter" idx="3"/>
          </p:nvPr>
        </p:nvSpPr>
        <p:spPr>
          <a:xfrm>
            <a:off x="3308350" y="6401999"/>
            <a:ext cx="5575300" cy="369332"/>
          </a:xfrm>
          <a:prstGeom prst="rect">
            <a:avLst/>
          </a:prstGeom>
        </p:spPr>
        <p:txBody>
          <a:bodyPr vert="horz" lIns="0" tIns="0" rIns="0" bIns="0" rtlCol="0" anchor="ctr">
            <a:normAutofit/>
          </a:bodyPr>
          <a:lstStyle>
            <a:lvl1pPr algn="ctr">
              <a:defRPr sz="1000" cap="all" spc="300" baseline="0">
                <a:solidFill>
                  <a:schemeClr val="tx1">
                    <a:alpha val="70000"/>
                  </a:schemeClr>
                </a:solidFill>
              </a:defRPr>
            </a:lvl1pPr>
          </a:lstStyle>
          <a:p>
            <a:endParaRPr lang="en-US" dirty="0"/>
          </a:p>
        </p:txBody>
      </p:sp>
      <p:sp>
        <p:nvSpPr>
          <p:cNvPr id="6" name="Slide Number Placeholder 5">
            <a:extLst>
              <a:ext uri="{FF2B5EF4-FFF2-40B4-BE49-F238E27FC236}">
                <a16:creationId xmlns:a16="http://schemas.microsoft.com/office/drawing/2014/main" id="{504686A1-EDE2-44D9-A671-F708A6F883D7}"/>
              </a:ext>
            </a:extLst>
          </p:cNvPr>
          <p:cNvSpPr>
            <a:spLocks noGrp="1"/>
          </p:cNvSpPr>
          <p:nvPr>
            <p:ph type="sldNum" sz="quarter" idx="4"/>
          </p:nvPr>
        </p:nvSpPr>
        <p:spPr>
          <a:xfrm>
            <a:off x="9442800" y="6401999"/>
            <a:ext cx="2208212" cy="369332"/>
          </a:xfrm>
          <a:prstGeom prst="rect">
            <a:avLst/>
          </a:prstGeom>
        </p:spPr>
        <p:txBody>
          <a:bodyPr vert="horz" lIns="0" tIns="0" rIns="0" bIns="0" rtlCol="0" anchor="ctr">
            <a:normAutofit/>
          </a:bodyPr>
          <a:lstStyle>
            <a:lvl1pPr algn="r">
              <a:defRPr sz="1000" cap="all" spc="300" baseline="0">
                <a:solidFill>
                  <a:schemeClr val="tx1">
                    <a:alpha val="70000"/>
                  </a:schemeClr>
                </a:solidFill>
              </a:defRPr>
            </a:lvl1p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1664046765"/>
      </p:ext>
    </p:extLst>
  </p:cSld>
  <p:clrMap bg1="dk1" tx1="lt1" bg2="dk2" tx2="lt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l" defTabSz="914400" rtl="0" eaLnBrk="1" latinLnBrk="0" hangingPunct="1">
        <a:lnSpc>
          <a:spcPct val="100000"/>
        </a:lnSpc>
        <a:spcBef>
          <a:spcPct val="0"/>
        </a:spcBef>
        <a:buNone/>
        <a:defRPr sz="2800" kern="1200" cap="all" spc="400" baseline="0">
          <a:solidFill>
            <a:schemeClr val="tx1"/>
          </a:solidFill>
          <a:latin typeface="+mj-lt"/>
          <a:ea typeface="+mj-ea"/>
          <a:cs typeface="+mj-cs"/>
        </a:defRPr>
      </a:lvl1pPr>
    </p:titleStyle>
    <p:bodyStyle>
      <a:lvl1pPr marL="360000" indent="-360000" algn="l" defTabSz="914400" rtl="0" eaLnBrk="1" latinLnBrk="0" hangingPunct="1">
        <a:lnSpc>
          <a:spcPct val="125000"/>
        </a:lnSpc>
        <a:spcBef>
          <a:spcPts val="1000"/>
        </a:spcBef>
        <a:buClr>
          <a:schemeClr val="accent1">
            <a:lumMod val="60000"/>
            <a:lumOff val="40000"/>
          </a:schemeClr>
        </a:buClr>
        <a:buFont typeface="Wingdings" panose="05000000000000000000" pitchFamily="2" charset="2"/>
        <a:buChar char=""/>
        <a:defRPr sz="2000" kern="1200">
          <a:solidFill>
            <a:schemeClr val="tx1">
              <a:alpha val="70000"/>
            </a:schemeClr>
          </a:solidFill>
          <a:latin typeface="+mn-lt"/>
          <a:ea typeface="+mn-ea"/>
          <a:cs typeface="+mn-cs"/>
        </a:defRPr>
      </a:lvl1pPr>
      <a:lvl2pPr marL="360000" indent="0" algn="l" defTabSz="914400" rtl="0" eaLnBrk="1" latinLnBrk="0" hangingPunct="1">
        <a:lnSpc>
          <a:spcPct val="125000"/>
        </a:lnSpc>
        <a:spcBef>
          <a:spcPts val="500"/>
        </a:spcBef>
        <a:buClr>
          <a:schemeClr val="accent1">
            <a:lumMod val="60000"/>
            <a:lumOff val="40000"/>
          </a:schemeClr>
        </a:buClr>
        <a:buFontTx/>
        <a:buNone/>
        <a:defRPr sz="2000" i="1" kern="1200">
          <a:solidFill>
            <a:schemeClr val="tx1">
              <a:alpha val="70000"/>
            </a:schemeClr>
          </a:solidFill>
          <a:latin typeface="+mn-lt"/>
          <a:ea typeface="+mn-ea"/>
          <a:cs typeface="+mn-cs"/>
        </a:defRPr>
      </a:lvl2pPr>
      <a:lvl3pPr marL="1080000" indent="-360000" algn="l" defTabSz="914400" rtl="0" eaLnBrk="1" latinLnBrk="0" hangingPunct="1">
        <a:lnSpc>
          <a:spcPct val="125000"/>
        </a:lnSpc>
        <a:spcBef>
          <a:spcPts val="500"/>
        </a:spcBef>
        <a:buClr>
          <a:schemeClr val="accent1">
            <a:lumMod val="60000"/>
            <a:lumOff val="40000"/>
          </a:schemeClr>
        </a:buClr>
        <a:buFont typeface="Wingdings" panose="05000000000000000000" pitchFamily="2" charset="2"/>
        <a:buChar char=""/>
        <a:defRPr sz="2000" kern="1200">
          <a:solidFill>
            <a:schemeClr val="tx1">
              <a:alpha val="70000"/>
            </a:schemeClr>
          </a:solidFill>
          <a:latin typeface="+mn-lt"/>
          <a:ea typeface="+mn-ea"/>
          <a:cs typeface="+mn-cs"/>
        </a:defRPr>
      </a:lvl3pPr>
      <a:lvl4pPr marL="1080000" indent="0" algn="l" defTabSz="914400" rtl="0" eaLnBrk="1" latinLnBrk="0" hangingPunct="1">
        <a:lnSpc>
          <a:spcPct val="125000"/>
        </a:lnSpc>
        <a:spcBef>
          <a:spcPts val="500"/>
        </a:spcBef>
        <a:buClr>
          <a:schemeClr val="accent1">
            <a:lumMod val="60000"/>
            <a:lumOff val="40000"/>
          </a:schemeClr>
        </a:buClr>
        <a:buFontTx/>
        <a:buNone/>
        <a:defRPr sz="2000" i="1" kern="1200">
          <a:solidFill>
            <a:schemeClr val="tx1">
              <a:alpha val="70000"/>
            </a:schemeClr>
          </a:solidFill>
          <a:latin typeface="+mn-lt"/>
          <a:ea typeface="+mn-ea"/>
          <a:cs typeface="+mn-cs"/>
        </a:defRPr>
      </a:lvl4pPr>
      <a:lvl5pPr marL="1800000" indent="-360000" algn="l" defTabSz="914400" rtl="0" eaLnBrk="1" latinLnBrk="0" hangingPunct="1">
        <a:lnSpc>
          <a:spcPct val="125000"/>
        </a:lnSpc>
        <a:spcBef>
          <a:spcPts val="500"/>
        </a:spcBef>
        <a:buClr>
          <a:schemeClr val="accent1">
            <a:lumMod val="60000"/>
            <a:lumOff val="40000"/>
          </a:schemeClr>
        </a:buClr>
        <a:buFont typeface="Wingdings" panose="05000000000000000000" pitchFamily="2" charset="2"/>
        <a:buChar char=""/>
        <a:defRPr sz="2000" kern="1200">
          <a:solidFill>
            <a:schemeClr val="tx1">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britannica.com/topic/The-Thinker-sculpture-by-Rodin"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apc01.safelinks.protection.outlook.com/?url=https%3A%2F%2Fwww.stuff.co.nz%2Fnational%2F300583894%2Fghosts-in-the-system-the-price-of-lockdown-for-vulnerable-children-and-families&amp;data=05%7C01%7Cgstebletsova%40unitec.ac.nz%7C3828294dcd964c10657108da3625cb32%7C80f389b273804b67b5277f711a578130%7C0%7C0%7C637881833214622767%7CUnknown%7CTWFpbGZsb3d8eyJWIjoiMC4wLjAwMDAiLCJQIjoiV2luMzIiLCJBTiI6Ik1haWwiLCJXVCI6Mn0%3D%7C3000%7C%7C%7C&amp;sdata=EKo%2BfjD7rTMtjq86gD2MU%2F7f%2BF5VXg52yoafLZyG3hA%3D&amp;reserved=0"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011B0B3-5679-4759-90B8-3B908C4CB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54528F-3478-401E-B1C0-B11D5E804A8E}"/>
              </a:ext>
            </a:extLst>
          </p:cNvPr>
          <p:cNvSpPr>
            <a:spLocks noGrp="1"/>
          </p:cNvSpPr>
          <p:nvPr>
            <p:ph type="ctrTitle"/>
          </p:nvPr>
        </p:nvSpPr>
        <p:spPr>
          <a:xfrm>
            <a:off x="1079510" y="4602162"/>
            <a:ext cx="4457690" cy="1720850"/>
          </a:xfrm>
        </p:spPr>
        <p:txBody>
          <a:bodyPr anchor="ctr">
            <a:normAutofit/>
          </a:bodyPr>
          <a:lstStyle/>
          <a:p>
            <a:r>
              <a:rPr lang="en-NZ" dirty="0"/>
              <a:t>EDUC6006</a:t>
            </a:r>
          </a:p>
        </p:txBody>
      </p:sp>
      <p:sp>
        <p:nvSpPr>
          <p:cNvPr id="3" name="Subtitle 2">
            <a:extLst>
              <a:ext uri="{FF2B5EF4-FFF2-40B4-BE49-F238E27FC236}">
                <a16:creationId xmlns:a16="http://schemas.microsoft.com/office/drawing/2014/main" id="{2846659D-B507-4391-AACA-B37DCD13ED18}"/>
              </a:ext>
            </a:extLst>
          </p:cNvPr>
          <p:cNvSpPr>
            <a:spLocks noGrp="1"/>
          </p:cNvSpPr>
          <p:nvPr>
            <p:ph type="subTitle" idx="1"/>
          </p:nvPr>
        </p:nvSpPr>
        <p:spPr>
          <a:xfrm>
            <a:off x="6654801" y="4602163"/>
            <a:ext cx="4451347" cy="1720850"/>
          </a:xfrm>
        </p:spPr>
        <p:txBody>
          <a:bodyPr anchor="ctr">
            <a:normAutofit/>
          </a:bodyPr>
          <a:lstStyle/>
          <a:p>
            <a:r>
              <a:rPr lang="en-NZ" b="1" dirty="0"/>
              <a:t>Session 9: Reflecting on ethical practice</a:t>
            </a:r>
          </a:p>
          <a:p>
            <a:r>
              <a:rPr lang="en-NZ" sz="1600" b="1" i="0" dirty="0"/>
              <a:t>By Galina Stebletsova</a:t>
            </a:r>
          </a:p>
        </p:txBody>
      </p:sp>
      <p:pic>
        <p:nvPicPr>
          <p:cNvPr id="4" name="Picture 3" descr="Set of leaves forming a beautiful pattern">
            <a:extLst>
              <a:ext uri="{FF2B5EF4-FFF2-40B4-BE49-F238E27FC236}">
                <a16:creationId xmlns:a16="http://schemas.microsoft.com/office/drawing/2014/main" id="{199BA904-933E-0E24-160E-5E507DBB9E70}"/>
              </a:ext>
            </a:extLst>
          </p:cNvPr>
          <p:cNvPicPr>
            <a:picLocks noChangeAspect="1"/>
          </p:cNvPicPr>
          <p:nvPr/>
        </p:nvPicPr>
        <p:blipFill rotWithShape="1">
          <a:blip r:embed="rId2"/>
          <a:srcRect t="40154" b="10328"/>
          <a:stretch/>
        </p:blipFill>
        <p:spPr>
          <a:xfrm>
            <a:off x="20" y="10"/>
            <a:ext cx="12191977" cy="4014777"/>
          </a:xfrm>
          <a:prstGeom prst="rect">
            <a:avLst/>
          </a:prstGeom>
        </p:spPr>
      </p:pic>
      <p:cxnSp>
        <p:nvCxnSpPr>
          <p:cNvPr id="11" name="Straight Connector 10">
            <a:extLst>
              <a:ext uri="{FF2B5EF4-FFF2-40B4-BE49-F238E27FC236}">
                <a16:creationId xmlns:a16="http://schemas.microsoft.com/office/drawing/2014/main" id="{32E97E5C-7A5F-424E-AAE4-654396E9079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5400000">
            <a:off x="5826000" y="5462587"/>
            <a:ext cx="5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2350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10">
            <a:extLst>
              <a:ext uri="{FF2B5EF4-FFF2-40B4-BE49-F238E27FC236}">
                <a16:creationId xmlns:a16="http://schemas.microsoft.com/office/drawing/2014/main" id="{DB66C9CD-6BF4-44CA-8078-0BB819080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8F8DFE-91E9-4B43-9342-8AE2F4643BBA}"/>
              </a:ext>
            </a:extLst>
          </p:cNvPr>
          <p:cNvSpPr>
            <a:spLocks noGrp="1"/>
          </p:cNvSpPr>
          <p:nvPr>
            <p:ph type="title"/>
          </p:nvPr>
        </p:nvSpPr>
        <p:spPr>
          <a:xfrm>
            <a:off x="1080000" y="540032"/>
            <a:ext cx="4426782" cy="1331605"/>
          </a:xfrm>
        </p:spPr>
        <p:txBody>
          <a:bodyPr vert="horz" lIns="0" tIns="0" rIns="0" bIns="0" rtlCol="0" anchor="b" anchorCtr="0">
            <a:normAutofit/>
          </a:bodyPr>
          <a:lstStyle/>
          <a:p>
            <a:pPr algn="ctr"/>
            <a:r>
              <a:rPr lang="en-US" b="1" dirty="0"/>
              <a:t>Reflect on…</a:t>
            </a:r>
          </a:p>
        </p:txBody>
      </p:sp>
      <p:cxnSp>
        <p:nvCxnSpPr>
          <p:cNvPr id="17" name="Straight Connector 12">
            <a:extLst>
              <a:ext uri="{FF2B5EF4-FFF2-40B4-BE49-F238E27FC236}">
                <a16:creationId xmlns:a16="http://schemas.microsoft.com/office/drawing/2014/main" id="{77C6DF49-CBE3-4038-AC78-35DE4FD7CE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023391" y="2310207"/>
            <a:ext cx="5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8DC9D37-1C1C-41BE-826C-6FAAF7FFA232}"/>
              </a:ext>
            </a:extLst>
          </p:cNvPr>
          <p:cNvSpPr>
            <a:spLocks noGrp="1"/>
          </p:cNvSpPr>
          <p:nvPr>
            <p:ph sz="half" idx="1"/>
          </p:nvPr>
        </p:nvSpPr>
        <p:spPr>
          <a:xfrm>
            <a:off x="1080000" y="2190750"/>
            <a:ext cx="5339850" cy="4219575"/>
          </a:xfrm>
        </p:spPr>
        <p:txBody>
          <a:bodyPr vert="horz" lIns="0" tIns="0" rIns="0" bIns="0" rtlCol="0" anchor="t" anchorCtr="0">
            <a:normAutofit/>
          </a:bodyPr>
          <a:lstStyle/>
          <a:p>
            <a:r>
              <a:rPr lang="en-US" sz="2400" b="1" dirty="0"/>
              <a:t>The issue with </a:t>
            </a:r>
            <a:r>
              <a:rPr lang="en-US" sz="2400" b="1" dirty="0" err="1"/>
              <a:t>personalisation</a:t>
            </a:r>
            <a:r>
              <a:rPr lang="en-US" sz="2400" b="1" dirty="0"/>
              <a:t> of ethics</a:t>
            </a:r>
          </a:p>
          <a:p>
            <a:r>
              <a:rPr lang="en-US" sz="2400" b="1" dirty="0"/>
              <a:t>Individual ‘moral competence’ and its impact on ethical decision-making</a:t>
            </a:r>
          </a:p>
          <a:p>
            <a:r>
              <a:rPr lang="en-US" sz="1400" b="1" i="1" dirty="0"/>
              <a:t>Image credit: </a:t>
            </a:r>
            <a:r>
              <a:rPr lang="en-US" sz="1400" b="1" i="1" dirty="0">
                <a:hlinkClick r:id="rId2"/>
              </a:rPr>
              <a:t>https://www.britannica.com/topic/The-Thinker-sculpture-by-Rodin</a:t>
            </a:r>
            <a:endParaRPr lang="en-US" sz="1400" b="1" i="1" dirty="0"/>
          </a:p>
          <a:p>
            <a:r>
              <a:rPr lang="en-US" sz="1400" b="1" i="1" dirty="0"/>
              <a:t>(The thinker, sculpture by Auguste Rodin)</a:t>
            </a:r>
          </a:p>
          <a:p>
            <a:endParaRPr lang="en-US" sz="1900" dirty="0"/>
          </a:p>
        </p:txBody>
      </p:sp>
      <p:sp>
        <p:nvSpPr>
          <p:cNvPr id="15" name="Rectangle 14">
            <a:extLst>
              <a:ext uri="{FF2B5EF4-FFF2-40B4-BE49-F238E27FC236}">
                <a16:creationId xmlns:a16="http://schemas.microsoft.com/office/drawing/2014/main" id="{AA11AC2B-E0EE-4BB9-8BC1-EC5DA9DBE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4794" y="0"/>
            <a:ext cx="5537206" cy="6858000"/>
          </a:xfrm>
          <a:prstGeom prst="rect">
            <a:avLst/>
          </a:prstGeom>
          <a:solidFill>
            <a:schemeClr val="bg1">
              <a:alpha val="2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alpha val="20000"/>
                </a:schemeClr>
              </a:solidFill>
            </a:endParaRPr>
          </a:p>
        </p:txBody>
      </p:sp>
      <p:pic>
        <p:nvPicPr>
          <p:cNvPr id="6" name="Content Placeholder 5">
            <a:extLst>
              <a:ext uri="{FF2B5EF4-FFF2-40B4-BE49-F238E27FC236}">
                <a16:creationId xmlns:a16="http://schemas.microsoft.com/office/drawing/2014/main" id="{800FCF42-7912-48D1-A475-F15A26FB82B8}"/>
              </a:ext>
            </a:extLst>
          </p:cNvPr>
          <p:cNvPicPr>
            <a:picLocks noGrp="1" noChangeAspect="1"/>
          </p:cNvPicPr>
          <p:nvPr>
            <p:ph sz="half" idx="2"/>
          </p:nvPr>
        </p:nvPicPr>
        <p:blipFill>
          <a:blip r:embed="rId3"/>
          <a:stretch>
            <a:fillRect/>
          </a:stretch>
        </p:blipFill>
        <p:spPr>
          <a:xfrm>
            <a:off x="7431528" y="540032"/>
            <a:ext cx="3986820" cy="5778000"/>
          </a:xfrm>
          <a:prstGeom prst="rect">
            <a:avLst/>
          </a:prstGeom>
        </p:spPr>
      </p:pic>
    </p:spTree>
    <p:extLst>
      <p:ext uri="{BB962C8B-B14F-4D97-AF65-F5344CB8AC3E}">
        <p14:creationId xmlns:p14="http://schemas.microsoft.com/office/powerpoint/2010/main" val="741395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AEB7F98-32EC-40D3-89EE-C84330231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060267-3775-49CA-A519-A26FD238DA63}"/>
              </a:ext>
            </a:extLst>
          </p:cNvPr>
          <p:cNvSpPr>
            <a:spLocks noGrp="1"/>
          </p:cNvSpPr>
          <p:nvPr>
            <p:ph type="title"/>
          </p:nvPr>
        </p:nvSpPr>
        <p:spPr>
          <a:xfrm>
            <a:off x="540988" y="540033"/>
            <a:ext cx="3884962" cy="1331604"/>
          </a:xfrm>
        </p:spPr>
        <p:txBody>
          <a:bodyPr anchor="b">
            <a:normAutofit/>
          </a:bodyPr>
          <a:lstStyle/>
          <a:p>
            <a:pPr algn="ctr"/>
            <a:r>
              <a:rPr lang="en-NZ" b="1" dirty="0"/>
              <a:t>The ‘DECIDE’ framework</a:t>
            </a:r>
          </a:p>
        </p:txBody>
      </p:sp>
      <p:cxnSp>
        <p:nvCxnSpPr>
          <p:cNvPr id="12" name="Straight Connector 11">
            <a:extLst>
              <a:ext uri="{FF2B5EF4-FFF2-40B4-BE49-F238E27FC236}">
                <a16:creationId xmlns:a16="http://schemas.microsoft.com/office/drawing/2014/main" id="{77C6DF49-CBE3-4038-AC78-35DE4FD7CE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13469" y="2310207"/>
            <a:ext cx="5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464FE62-79C8-4F65-8FCA-2637CEA06677}"/>
              </a:ext>
            </a:extLst>
          </p:cNvPr>
          <p:cNvSpPr>
            <a:spLocks noGrp="1"/>
          </p:cNvSpPr>
          <p:nvPr>
            <p:ph idx="1"/>
          </p:nvPr>
        </p:nvSpPr>
        <p:spPr>
          <a:xfrm>
            <a:off x="540987" y="2310206"/>
            <a:ext cx="4445349" cy="4405549"/>
          </a:xfrm>
        </p:spPr>
        <p:txBody>
          <a:bodyPr>
            <a:noAutofit/>
          </a:bodyPr>
          <a:lstStyle/>
          <a:p>
            <a:pPr>
              <a:lnSpc>
                <a:spcPct val="115000"/>
              </a:lnSpc>
            </a:pPr>
            <a:r>
              <a:rPr lang="en-NZ" dirty="0"/>
              <a:t>.. Supports the complexity of decision-making, suggesting to:</a:t>
            </a:r>
          </a:p>
          <a:p>
            <a:pPr>
              <a:lnSpc>
                <a:spcPct val="115000"/>
              </a:lnSpc>
            </a:pPr>
            <a:r>
              <a:rPr lang="en-NZ" b="1" dirty="0"/>
              <a:t>D</a:t>
            </a:r>
            <a:r>
              <a:rPr lang="en-NZ" dirty="0"/>
              <a:t>efine the problem</a:t>
            </a:r>
          </a:p>
          <a:p>
            <a:pPr>
              <a:lnSpc>
                <a:spcPct val="115000"/>
              </a:lnSpc>
            </a:pPr>
            <a:r>
              <a:rPr lang="en-NZ" b="1" dirty="0"/>
              <a:t>E</a:t>
            </a:r>
            <a:r>
              <a:rPr lang="en-NZ" dirty="0"/>
              <a:t>thical review</a:t>
            </a:r>
          </a:p>
          <a:p>
            <a:pPr>
              <a:lnSpc>
                <a:spcPct val="115000"/>
              </a:lnSpc>
            </a:pPr>
            <a:r>
              <a:rPr lang="en-NZ" b="1" dirty="0"/>
              <a:t>C</a:t>
            </a:r>
            <a:r>
              <a:rPr lang="en-NZ" dirty="0"/>
              <a:t>onsider options</a:t>
            </a:r>
          </a:p>
          <a:p>
            <a:pPr>
              <a:lnSpc>
                <a:spcPct val="115000"/>
              </a:lnSpc>
            </a:pPr>
            <a:r>
              <a:rPr lang="en-NZ" b="1" dirty="0"/>
              <a:t>I</a:t>
            </a:r>
            <a:r>
              <a:rPr lang="en-NZ" dirty="0"/>
              <a:t>nvestigate outcomes</a:t>
            </a:r>
          </a:p>
          <a:p>
            <a:pPr>
              <a:lnSpc>
                <a:spcPct val="115000"/>
              </a:lnSpc>
            </a:pPr>
            <a:r>
              <a:rPr lang="en-NZ" b="1" dirty="0"/>
              <a:t>D</a:t>
            </a:r>
            <a:r>
              <a:rPr lang="en-NZ" dirty="0"/>
              <a:t>ecide on action</a:t>
            </a:r>
          </a:p>
          <a:p>
            <a:pPr>
              <a:lnSpc>
                <a:spcPct val="115000"/>
              </a:lnSpc>
            </a:pPr>
            <a:r>
              <a:rPr lang="en-NZ" b="1" dirty="0"/>
              <a:t>E</a:t>
            </a:r>
            <a:r>
              <a:rPr lang="en-NZ" dirty="0"/>
              <a:t>valuate results</a:t>
            </a:r>
          </a:p>
          <a:p>
            <a:pPr marL="0" indent="0">
              <a:lnSpc>
                <a:spcPct val="115000"/>
              </a:lnSpc>
              <a:buNone/>
            </a:pPr>
            <a:r>
              <a:rPr lang="en-NZ" dirty="0"/>
              <a:t>(</a:t>
            </a:r>
            <a:r>
              <a:rPr lang="en-NZ" dirty="0" err="1"/>
              <a:t>Lonne</a:t>
            </a:r>
            <a:r>
              <a:rPr lang="en-NZ" dirty="0"/>
              <a:t> et al., 2016, p.46)</a:t>
            </a:r>
          </a:p>
        </p:txBody>
      </p:sp>
      <p:sp>
        <p:nvSpPr>
          <p:cNvPr id="14" name="Rectangle 13">
            <a:extLst>
              <a:ext uri="{FF2B5EF4-FFF2-40B4-BE49-F238E27FC236}">
                <a16:creationId xmlns:a16="http://schemas.microsoft.com/office/drawing/2014/main" id="{DAD9000E-708C-464D-A86F-4ABE391B6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6337" y="0"/>
            <a:ext cx="7205663" cy="6858000"/>
          </a:xfrm>
          <a:prstGeom prst="rect">
            <a:avLst/>
          </a:prstGeom>
          <a:solidFill>
            <a:schemeClr val="bg1">
              <a:alpha val="2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alpha val="20000"/>
                </a:schemeClr>
              </a:solidFill>
            </a:endParaRPr>
          </a:p>
        </p:txBody>
      </p:sp>
      <p:pic>
        <p:nvPicPr>
          <p:cNvPr id="5" name="Picture 4" descr="Yellowfish moving against the direction of a school of white fish">
            <a:extLst>
              <a:ext uri="{FF2B5EF4-FFF2-40B4-BE49-F238E27FC236}">
                <a16:creationId xmlns:a16="http://schemas.microsoft.com/office/drawing/2014/main" id="{0EA4F2B6-0FC1-40E3-9293-855582C395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37200" y="1387188"/>
            <a:ext cx="6113812" cy="4080969"/>
          </a:xfrm>
          <a:prstGeom prst="rect">
            <a:avLst/>
          </a:prstGeom>
        </p:spPr>
      </p:pic>
    </p:spTree>
    <p:extLst>
      <p:ext uri="{BB962C8B-B14F-4D97-AF65-F5344CB8AC3E}">
        <p14:creationId xmlns:p14="http://schemas.microsoft.com/office/powerpoint/2010/main" val="127462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F735A-95AB-41A7-8357-59A6D6BDDB07}"/>
              </a:ext>
            </a:extLst>
          </p:cNvPr>
          <p:cNvSpPr>
            <a:spLocks noGrp="1"/>
          </p:cNvSpPr>
          <p:nvPr>
            <p:ph type="title"/>
          </p:nvPr>
        </p:nvSpPr>
        <p:spPr/>
        <p:txBody>
          <a:bodyPr/>
          <a:lstStyle/>
          <a:p>
            <a:r>
              <a:rPr lang="en-NZ"/>
              <a:t>DECIDE…</a:t>
            </a:r>
            <a:endParaRPr lang="en-NZ" dirty="0"/>
          </a:p>
        </p:txBody>
      </p:sp>
      <p:sp>
        <p:nvSpPr>
          <p:cNvPr id="3" name="Content Placeholder 2">
            <a:extLst>
              <a:ext uri="{FF2B5EF4-FFF2-40B4-BE49-F238E27FC236}">
                <a16:creationId xmlns:a16="http://schemas.microsoft.com/office/drawing/2014/main" id="{E1A76B27-03D9-49BE-AF6E-8387AD5A63C9}"/>
              </a:ext>
            </a:extLst>
          </p:cNvPr>
          <p:cNvSpPr>
            <a:spLocks noGrp="1"/>
          </p:cNvSpPr>
          <p:nvPr>
            <p:ph idx="1"/>
          </p:nvPr>
        </p:nvSpPr>
        <p:spPr>
          <a:xfrm>
            <a:off x="1079500" y="1790700"/>
            <a:ext cx="10026650" cy="4848225"/>
          </a:xfrm>
        </p:spPr>
        <p:txBody>
          <a:bodyPr/>
          <a:lstStyle/>
          <a:p>
            <a:r>
              <a:rPr lang="en-NZ" b="1" dirty="0"/>
              <a:t>Define the problem</a:t>
            </a:r>
            <a:r>
              <a:rPr lang="en-NZ" dirty="0"/>
              <a:t>: What are the facts that have a particular bearing </a:t>
            </a:r>
            <a:r>
              <a:rPr lang="en-NZ" dirty="0" err="1"/>
              <a:t>ont</a:t>
            </a:r>
            <a:r>
              <a:rPr lang="en-NZ" dirty="0"/>
              <a:t> eh situation and what ethical issue/s demand a decision?</a:t>
            </a:r>
          </a:p>
          <a:p>
            <a:r>
              <a:rPr lang="en-NZ" b="1" dirty="0"/>
              <a:t>Ethical review</a:t>
            </a:r>
            <a:r>
              <a:rPr lang="en-NZ" dirty="0"/>
              <a:t>: identify which ethical principles are relevant to this issue and reflect on which of the principles have priority for particular stakeholders.</a:t>
            </a:r>
          </a:p>
          <a:p>
            <a:r>
              <a:rPr lang="en-NZ" b="1" dirty="0"/>
              <a:t>Consider options</a:t>
            </a:r>
            <a:r>
              <a:rPr lang="en-NZ" dirty="0"/>
              <a:t>: brainstorm choices with your team, be realistic and ethical in your proposals.</a:t>
            </a:r>
          </a:p>
          <a:p>
            <a:r>
              <a:rPr lang="en-NZ" b="1" dirty="0"/>
              <a:t>Investigate outcomes: </a:t>
            </a:r>
            <a:r>
              <a:rPr lang="en-NZ" dirty="0"/>
              <a:t>consider likely outcomes for each stakeholder.</a:t>
            </a:r>
          </a:p>
          <a:p>
            <a:r>
              <a:rPr lang="en-NZ" b="1" dirty="0"/>
              <a:t>Decide on action</a:t>
            </a:r>
            <a:r>
              <a:rPr lang="en-NZ" dirty="0"/>
              <a:t>: have clear plan on action, clearly articulate the reason for the decision</a:t>
            </a:r>
          </a:p>
          <a:p>
            <a:r>
              <a:rPr lang="en-NZ" b="1" dirty="0"/>
              <a:t>Evaluate the results</a:t>
            </a:r>
            <a:r>
              <a:rPr lang="en-NZ" dirty="0"/>
              <a:t>: engage in critical reflection – was your decision ethical and effective? Why/why not?</a:t>
            </a:r>
          </a:p>
        </p:txBody>
      </p:sp>
    </p:spTree>
    <p:extLst>
      <p:ext uri="{BB962C8B-B14F-4D97-AF65-F5344CB8AC3E}">
        <p14:creationId xmlns:p14="http://schemas.microsoft.com/office/powerpoint/2010/main" val="1955362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B1411-F4B5-434A-9242-276E6ADF1896}"/>
              </a:ext>
            </a:extLst>
          </p:cNvPr>
          <p:cNvSpPr>
            <a:spLocks noGrp="1"/>
          </p:cNvSpPr>
          <p:nvPr>
            <p:ph type="title"/>
          </p:nvPr>
        </p:nvSpPr>
        <p:spPr/>
        <p:txBody>
          <a:bodyPr/>
          <a:lstStyle/>
          <a:p>
            <a:pPr algn="ctr"/>
            <a:r>
              <a:rPr lang="en-NZ" b="1" dirty="0"/>
              <a:t>Consider a dilemma…</a:t>
            </a:r>
          </a:p>
        </p:txBody>
      </p:sp>
      <p:sp>
        <p:nvSpPr>
          <p:cNvPr id="3" name="Content Placeholder 2">
            <a:extLst>
              <a:ext uri="{FF2B5EF4-FFF2-40B4-BE49-F238E27FC236}">
                <a16:creationId xmlns:a16="http://schemas.microsoft.com/office/drawing/2014/main" id="{D1C5752D-8CDF-4B33-9691-236C3904EB30}"/>
              </a:ext>
            </a:extLst>
          </p:cNvPr>
          <p:cNvSpPr>
            <a:spLocks noGrp="1"/>
          </p:cNvSpPr>
          <p:nvPr>
            <p:ph idx="1"/>
          </p:nvPr>
        </p:nvSpPr>
        <p:spPr/>
        <p:txBody>
          <a:bodyPr>
            <a:normAutofit lnSpcReduction="10000"/>
          </a:bodyPr>
          <a:lstStyle/>
          <a:p>
            <a:r>
              <a:rPr lang="en-NZ" i="1" dirty="0"/>
              <a:t>One of the aspects of your centre’s philosophy is to use real dishes (glass/ceramic) for all age groups and no plastic. One of the parents approaches you with concern over their toddler’s safety in case of broken glass. </a:t>
            </a:r>
          </a:p>
          <a:p>
            <a:endParaRPr lang="en-NZ" dirty="0"/>
          </a:p>
          <a:p>
            <a:r>
              <a:rPr lang="en-NZ" u="sng" dirty="0"/>
              <a:t>Approach your decision: </a:t>
            </a:r>
          </a:p>
          <a:p>
            <a:r>
              <a:rPr lang="en-NZ" dirty="0"/>
              <a:t>As an ECE Kaiako</a:t>
            </a:r>
          </a:p>
          <a:p>
            <a:r>
              <a:rPr lang="en-NZ" dirty="0"/>
              <a:t>As a parent</a:t>
            </a:r>
          </a:p>
          <a:p>
            <a:r>
              <a:rPr lang="en-NZ" dirty="0"/>
              <a:t>As a community member</a:t>
            </a:r>
          </a:p>
          <a:p>
            <a:r>
              <a:rPr lang="en-NZ" dirty="0"/>
              <a:t>Justify your decision by the relevant literature sources</a:t>
            </a:r>
          </a:p>
        </p:txBody>
      </p:sp>
    </p:spTree>
    <p:extLst>
      <p:ext uri="{BB962C8B-B14F-4D97-AF65-F5344CB8AC3E}">
        <p14:creationId xmlns:p14="http://schemas.microsoft.com/office/powerpoint/2010/main" val="3782054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AEB7F98-32EC-40D3-89EE-C84330231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96B5F4-A44A-4E9B-8657-722FE639DBC8}"/>
              </a:ext>
            </a:extLst>
          </p:cNvPr>
          <p:cNvSpPr>
            <a:spLocks noGrp="1"/>
          </p:cNvSpPr>
          <p:nvPr>
            <p:ph type="title"/>
          </p:nvPr>
        </p:nvSpPr>
        <p:spPr>
          <a:xfrm>
            <a:off x="540988" y="540033"/>
            <a:ext cx="3884962" cy="1331604"/>
          </a:xfrm>
        </p:spPr>
        <p:txBody>
          <a:bodyPr anchor="b">
            <a:normAutofit/>
          </a:bodyPr>
          <a:lstStyle/>
          <a:p>
            <a:pPr algn="ctr"/>
            <a:r>
              <a:rPr lang="en-NZ" sz="2600" b="1" dirty="0"/>
              <a:t>Karakia </a:t>
            </a:r>
            <a:r>
              <a:rPr lang="en-NZ" sz="2600" b="1" dirty="0" err="1"/>
              <a:t>whakamutunga</a:t>
            </a:r>
            <a:endParaRPr lang="en-NZ" sz="2600" b="1" dirty="0"/>
          </a:p>
        </p:txBody>
      </p:sp>
      <p:cxnSp>
        <p:nvCxnSpPr>
          <p:cNvPr id="12" name="Straight Connector 11">
            <a:extLst>
              <a:ext uri="{FF2B5EF4-FFF2-40B4-BE49-F238E27FC236}">
                <a16:creationId xmlns:a16="http://schemas.microsoft.com/office/drawing/2014/main" id="{77C6DF49-CBE3-4038-AC78-35DE4FD7CE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13469" y="2310207"/>
            <a:ext cx="5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3F06372-237B-4F2C-A47B-935A49FC7446}"/>
              </a:ext>
            </a:extLst>
          </p:cNvPr>
          <p:cNvSpPr>
            <a:spLocks noGrp="1"/>
          </p:cNvSpPr>
          <p:nvPr>
            <p:ph idx="1"/>
          </p:nvPr>
        </p:nvSpPr>
        <p:spPr>
          <a:xfrm>
            <a:off x="540988" y="2759076"/>
            <a:ext cx="3884962" cy="3558888"/>
          </a:xfrm>
        </p:spPr>
        <p:txBody>
          <a:bodyPr>
            <a:normAutofit/>
          </a:bodyPr>
          <a:lstStyle/>
          <a:p>
            <a:pPr marL="0" indent="0"/>
            <a:r>
              <a:rPr lang="en-US" sz="2400" b="1" dirty="0"/>
              <a:t>Kia tau </a:t>
            </a:r>
            <a:r>
              <a:rPr lang="en-US" sz="2400" b="1" dirty="0" err="1"/>
              <a:t>tō</a:t>
            </a:r>
            <a:r>
              <a:rPr lang="en-US" sz="2400" b="1" dirty="0"/>
              <a:t> </a:t>
            </a:r>
            <a:r>
              <a:rPr lang="en-US" sz="2400" b="1" dirty="0" err="1"/>
              <a:t>rangimārie</a:t>
            </a:r>
            <a:endParaRPr lang="en-US" sz="2400" b="1" dirty="0"/>
          </a:p>
          <a:p>
            <a:pPr marL="0" indent="0"/>
            <a:r>
              <a:rPr lang="en-US" sz="2400" b="1" dirty="0"/>
              <a:t>Ki </a:t>
            </a:r>
            <a:r>
              <a:rPr lang="en-US" sz="2400" b="1" dirty="0" err="1"/>
              <a:t>runga</a:t>
            </a:r>
            <a:r>
              <a:rPr lang="en-US" sz="2400" b="1" dirty="0"/>
              <a:t> I </a:t>
            </a:r>
            <a:r>
              <a:rPr lang="en-US" sz="2400" b="1" dirty="0" err="1"/>
              <a:t>ngā</a:t>
            </a:r>
            <a:r>
              <a:rPr lang="en-US" sz="2400" b="1" dirty="0"/>
              <a:t> iwi o </a:t>
            </a:r>
            <a:r>
              <a:rPr lang="en-US" sz="2400" b="1" dirty="0" err="1"/>
              <a:t>te</a:t>
            </a:r>
            <a:r>
              <a:rPr lang="en-US" sz="2400" b="1" dirty="0"/>
              <a:t> </a:t>
            </a:r>
            <a:r>
              <a:rPr lang="en-US" sz="2400" b="1" dirty="0" err="1"/>
              <a:t>ao</a:t>
            </a:r>
            <a:endParaRPr lang="en-US" sz="2400" b="1" dirty="0"/>
          </a:p>
          <a:p>
            <a:pPr marL="0" indent="0"/>
            <a:endParaRPr lang="en-US" sz="2400" b="1" dirty="0"/>
          </a:p>
          <a:p>
            <a:pPr marL="0" indent="0"/>
            <a:r>
              <a:rPr lang="en-US" sz="2400" b="1" dirty="0"/>
              <a:t>Let your peace reign</a:t>
            </a:r>
          </a:p>
          <a:p>
            <a:pPr marL="0" indent="0"/>
            <a:r>
              <a:rPr lang="en-US" sz="2400" b="1" dirty="0"/>
              <a:t>On all the people of the world</a:t>
            </a:r>
          </a:p>
          <a:p>
            <a:endParaRPr lang="en-NZ" dirty="0"/>
          </a:p>
        </p:txBody>
      </p:sp>
      <p:sp>
        <p:nvSpPr>
          <p:cNvPr id="14" name="Rectangle 13">
            <a:extLst>
              <a:ext uri="{FF2B5EF4-FFF2-40B4-BE49-F238E27FC236}">
                <a16:creationId xmlns:a16="http://schemas.microsoft.com/office/drawing/2014/main" id="{DAD9000E-708C-464D-A86F-4ABE391B6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6337" y="0"/>
            <a:ext cx="7205663" cy="6858000"/>
          </a:xfrm>
          <a:prstGeom prst="rect">
            <a:avLst/>
          </a:prstGeom>
          <a:solidFill>
            <a:schemeClr val="bg1">
              <a:alpha val="2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alpha val="20000"/>
                </a:schemeClr>
              </a:solidFill>
            </a:endParaRPr>
          </a:p>
        </p:txBody>
      </p:sp>
      <p:pic>
        <p:nvPicPr>
          <p:cNvPr id="5" name="Picture 4" descr="Mountain with snow top">
            <a:extLst>
              <a:ext uri="{FF2B5EF4-FFF2-40B4-BE49-F238E27FC236}">
                <a16:creationId xmlns:a16="http://schemas.microsoft.com/office/drawing/2014/main" id="{76C9293F-8CBF-41EB-9DAB-EB2DF6EA8D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37200" y="1387188"/>
            <a:ext cx="6113812" cy="4080969"/>
          </a:xfrm>
          <a:prstGeom prst="rect">
            <a:avLst/>
          </a:prstGeom>
        </p:spPr>
      </p:pic>
    </p:spTree>
    <p:extLst>
      <p:ext uri="{BB962C8B-B14F-4D97-AF65-F5344CB8AC3E}">
        <p14:creationId xmlns:p14="http://schemas.microsoft.com/office/powerpoint/2010/main" val="1262747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9" name="Rectangle 9">
            <a:extLst>
              <a:ext uri="{FF2B5EF4-FFF2-40B4-BE49-F238E27FC236}">
                <a16:creationId xmlns:a16="http://schemas.microsoft.com/office/drawing/2014/main" id="{DB66C9CD-6BF4-44CA-8078-0BB819080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47990C-D8E8-45F9-AADB-717C01ECC77A}"/>
              </a:ext>
            </a:extLst>
          </p:cNvPr>
          <p:cNvSpPr>
            <a:spLocks noGrp="1"/>
          </p:cNvSpPr>
          <p:nvPr>
            <p:ph type="title"/>
          </p:nvPr>
        </p:nvSpPr>
        <p:spPr>
          <a:xfrm>
            <a:off x="1080000" y="540033"/>
            <a:ext cx="4426782" cy="1331604"/>
          </a:xfrm>
        </p:spPr>
        <p:txBody>
          <a:bodyPr anchor="b">
            <a:normAutofit/>
          </a:bodyPr>
          <a:lstStyle/>
          <a:p>
            <a:pPr algn="ctr"/>
            <a:r>
              <a:rPr lang="en-NZ"/>
              <a:t>Karakia timatanga</a:t>
            </a:r>
          </a:p>
        </p:txBody>
      </p:sp>
      <p:cxnSp>
        <p:nvCxnSpPr>
          <p:cNvPr id="30" name="Straight Connector 11">
            <a:extLst>
              <a:ext uri="{FF2B5EF4-FFF2-40B4-BE49-F238E27FC236}">
                <a16:creationId xmlns:a16="http://schemas.microsoft.com/office/drawing/2014/main" id="{77C6DF49-CBE3-4038-AC78-35DE4FD7CE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023391" y="2310207"/>
            <a:ext cx="540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FD861D4-69C6-46AF-BA49-D95FECB77707}"/>
              </a:ext>
            </a:extLst>
          </p:cNvPr>
          <p:cNvSpPr>
            <a:spLocks noGrp="1"/>
          </p:cNvSpPr>
          <p:nvPr>
            <p:ph idx="1"/>
          </p:nvPr>
        </p:nvSpPr>
        <p:spPr>
          <a:xfrm>
            <a:off x="314960" y="2092978"/>
            <a:ext cx="5225914" cy="4490702"/>
          </a:xfrm>
        </p:spPr>
        <p:txBody>
          <a:bodyPr>
            <a:normAutofit/>
          </a:bodyPr>
          <a:lstStyle/>
          <a:p>
            <a:pPr>
              <a:lnSpc>
                <a:spcPct val="115000"/>
              </a:lnSpc>
            </a:pPr>
            <a:r>
              <a:rPr lang="en-US" b="1" dirty="0"/>
              <a:t>Ma </a:t>
            </a:r>
            <a:r>
              <a:rPr lang="en-US" b="1" dirty="0" err="1"/>
              <a:t>te</a:t>
            </a:r>
            <a:r>
              <a:rPr lang="en-US" b="1" dirty="0"/>
              <a:t> Rangatiratanga</a:t>
            </a:r>
          </a:p>
          <a:p>
            <a:pPr>
              <a:lnSpc>
                <a:spcPct val="115000"/>
              </a:lnSpc>
            </a:pPr>
            <a:r>
              <a:rPr lang="en-US" b="1" dirty="0" err="1"/>
              <a:t>Te</a:t>
            </a:r>
            <a:r>
              <a:rPr lang="en-US" b="1" dirty="0"/>
              <a:t> </a:t>
            </a:r>
            <a:r>
              <a:rPr lang="en-US" b="1" dirty="0" err="1"/>
              <a:t>Whakaritenga</a:t>
            </a:r>
            <a:endParaRPr lang="en-US" b="1" dirty="0"/>
          </a:p>
          <a:p>
            <a:pPr>
              <a:lnSpc>
                <a:spcPct val="115000"/>
              </a:lnSpc>
            </a:pPr>
            <a:r>
              <a:rPr lang="en-US" b="1" dirty="0" err="1"/>
              <a:t>Te</a:t>
            </a:r>
            <a:r>
              <a:rPr lang="en-US" b="1" dirty="0"/>
              <a:t> </a:t>
            </a:r>
            <a:r>
              <a:rPr lang="en-US" b="1" dirty="0" err="1"/>
              <a:t>Kaitiākitanga</a:t>
            </a:r>
            <a:endParaRPr lang="en-US" b="1" dirty="0"/>
          </a:p>
          <a:p>
            <a:pPr>
              <a:lnSpc>
                <a:spcPct val="115000"/>
              </a:lnSpc>
            </a:pPr>
            <a:r>
              <a:rPr lang="en-US" b="1" dirty="0" err="1"/>
              <a:t>Te</a:t>
            </a:r>
            <a:r>
              <a:rPr lang="en-US" b="1" dirty="0"/>
              <a:t> </a:t>
            </a:r>
            <a:r>
              <a:rPr lang="en-US" b="1" dirty="0" err="1"/>
              <a:t>Kōtahitanga</a:t>
            </a:r>
            <a:endParaRPr lang="en-US" b="1" dirty="0"/>
          </a:p>
          <a:p>
            <a:pPr>
              <a:lnSpc>
                <a:spcPct val="115000"/>
              </a:lnSpc>
            </a:pPr>
            <a:r>
              <a:rPr lang="en-US" b="1" dirty="0"/>
              <a:t>Me </a:t>
            </a:r>
            <a:r>
              <a:rPr lang="en-US" b="1" dirty="0" err="1"/>
              <a:t>Te</a:t>
            </a:r>
            <a:r>
              <a:rPr lang="en-US" b="1" dirty="0"/>
              <a:t> </a:t>
            </a:r>
            <a:r>
              <a:rPr lang="en-US" b="1" dirty="0" err="1"/>
              <a:t>Ngākau</a:t>
            </a:r>
            <a:r>
              <a:rPr lang="en-US" b="1" dirty="0"/>
              <a:t> </a:t>
            </a:r>
            <a:r>
              <a:rPr lang="en-US" b="1" dirty="0" err="1"/>
              <a:t>Māhaki</a:t>
            </a:r>
            <a:endParaRPr lang="en-US" b="1" dirty="0"/>
          </a:p>
          <a:p>
            <a:pPr>
              <a:lnSpc>
                <a:spcPct val="115000"/>
              </a:lnSpc>
            </a:pPr>
            <a:r>
              <a:rPr lang="en-US" b="1" dirty="0"/>
              <a:t>Ka tau </a:t>
            </a:r>
            <a:r>
              <a:rPr lang="en-US" b="1" dirty="0" err="1"/>
              <a:t>i</a:t>
            </a:r>
            <a:r>
              <a:rPr lang="en-US" b="1" dirty="0"/>
              <a:t> </a:t>
            </a:r>
            <a:r>
              <a:rPr lang="en-US" b="1" dirty="0" err="1"/>
              <a:t>raro</a:t>
            </a:r>
            <a:r>
              <a:rPr lang="en-US" b="1" dirty="0"/>
              <a:t> </a:t>
            </a:r>
            <a:r>
              <a:rPr lang="en-US" b="1" dirty="0" err="1"/>
              <a:t>i</a:t>
            </a:r>
            <a:r>
              <a:rPr lang="en-US" b="1" dirty="0"/>
              <a:t> </a:t>
            </a:r>
            <a:r>
              <a:rPr lang="en-US" b="1" dirty="0" err="1"/>
              <a:t>te</a:t>
            </a:r>
            <a:r>
              <a:rPr lang="en-US" b="1" dirty="0"/>
              <a:t> </a:t>
            </a:r>
            <a:r>
              <a:rPr lang="en-US" b="1" dirty="0" err="1"/>
              <a:t>whakaaro</a:t>
            </a:r>
            <a:r>
              <a:rPr lang="en-US" b="1" dirty="0"/>
              <a:t> </a:t>
            </a:r>
            <a:r>
              <a:rPr lang="en-US" b="1" dirty="0" err="1"/>
              <a:t>kōtahi</a:t>
            </a:r>
            <a:endParaRPr lang="en-US" b="1" dirty="0"/>
          </a:p>
          <a:p>
            <a:pPr>
              <a:lnSpc>
                <a:spcPct val="115000"/>
              </a:lnSpc>
            </a:pPr>
            <a:r>
              <a:rPr lang="en-US" b="1" dirty="0" err="1"/>
              <a:t>Hei</a:t>
            </a:r>
            <a:r>
              <a:rPr lang="en-US" b="1" dirty="0"/>
              <a:t> </a:t>
            </a:r>
            <a:r>
              <a:rPr lang="en-US" b="1" dirty="0" err="1"/>
              <a:t>ōranga</a:t>
            </a:r>
            <a:r>
              <a:rPr lang="en-US" b="1" dirty="0"/>
              <a:t> </a:t>
            </a:r>
            <a:r>
              <a:rPr lang="en-US" b="1" dirty="0" err="1"/>
              <a:t>mo</a:t>
            </a:r>
            <a:r>
              <a:rPr lang="en-US" b="1" dirty="0"/>
              <a:t> </a:t>
            </a:r>
            <a:r>
              <a:rPr lang="en-US" b="1" dirty="0" err="1"/>
              <a:t>tātou</a:t>
            </a:r>
            <a:r>
              <a:rPr lang="en-US" b="1" dirty="0"/>
              <a:t> </a:t>
            </a:r>
            <a:r>
              <a:rPr lang="en-US" b="1" dirty="0" err="1"/>
              <a:t>katoa</a:t>
            </a:r>
            <a:endParaRPr lang="en-US" b="1" dirty="0"/>
          </a:p>
          <a:p>
            <a:pPr>
              <a:lnSpc>
                <a:spcPct val="115000"/>
              </a:lnSpc>
            </a:pPr>
            <a:r>
              <a:rPr lang="en-US" b="1" dirty="0" err="1"/>
              <a:t>Haumi</a:t>
            </a:r>
            <a:r>
              <a:rPr lang="en-US" b="1" dirty="0"/>
              <a:t> ē! Hui ē!  </a:t>
            </a:r>
            <a:r>
              <a:rPr lang="en-US" b="1" dirty="0" err="1"/>
              <a:t>Taiki</a:t>
            </a:r>
            <a:r>
              <a:rPr lang="en-US" b="1" dirty="0"/>
              <a:t> ē!</a:t>
            </a:r>
          </a:p>
          <a:p>
            <a:pPr>
              <a:lnSpc>
                <a:spcPct val="115000"/>
              </a:lnSpc>
            </a:pPr>
            <a:endParaRPr lang="en-NZ" sz="1400" dirty="0"/>
          </a:p>
        </p:txBody>
      </p:sp>
      <p:sp>
        <p:nvSpPr>
          <p:cNvPr id="31" name="Rectangle 5">
            <a:extLst>
              <a:ext uri="{FF2B5EF4-FFF2-40B4-BE49-F238E27FC236}">
                <a16:creationId xmlns:a16="http://schemas.microsoft.com/office/drawing/2014/main" id="{B3E4F30C-F711-4B5B-BF39-0F71A2E8A8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555282" y="443194"/>
            <a:ext cx="4989600" cy="5760000"/>
          </a:xfrm>
          <a:custGeom>
            <a:avLst/>
            <a:gdLst>
              <a:gd name="connsiteX0" fmla="*/ 0 w 6660000"/>
              <a:gd name="connsiteY0" fmla="*/ 0 h 5760000"/>
              <a:gd name="connsiteX1" fmla="*/ 6660000 w 6660000"/>
              <a:gd name="connsiteY1" fmla="*/ 0 h 5760000"/>
              <a:gd name="connsiteX2" fmla="*/ 6660000 w 6660000"/>
              <a:gd name="connsiteY2" fmla="*/ 5760000 h 5760000"/>
              <a:gd name="connsiteX3" fmla="*/ 0 w 6660000"/>
              <a:gd name="connsiteY3" fmla="*/ 5760000 h 5760000"/>
              <a:gd name="connsiteX4" fmla="*/ 0 w 6660000"/>
              <a:gd name="connsiteY4" fmla="*/ 0 h 5760000"/>
              <a:gd name="connsiteX0" fmla="*/ 6660000 w 6751440"/>
              <a:gd name="connsiteY0" fmla="*/ 0 h 5760000"/>
              <a:gd name="connsiteX1" fmla="*/ 6660000 w 6751440"/>
              <a:gd name="connsiteY1" fmla="*/ 5760000 h 5760000"/>
              <a:gd name="connsiteX2" fmla="*/ 0 w 6751440"/>
              <a:gd name="connsiteY2" fmla="*/ 5760000 h 5760000"/>
              <a:gd name="connsiteX3" fmla="*/ 0 w 6751440"/>
              <a:gd name="connsiteY3" fmla="*/ 0 h 5760000"/>
              <a:gd name="connsiteX4" fmla="*/ 6751440 w 6751440"/>
              <a:gd name="connsiteY4" fmla="*/ 91440 h 5760000"/>
              <a:gd name="connsiteX0" fmla="*/ 6660000 w 6660000"/>
              <a:gd name="connsiteY0" fmla="*/ 0 h 5760000"/>
              <a:gd name="connsiteX1" fmla="*/ 6660000 w 6660000"/>
              <a:gd name="connsiteY1" fmla="*/ 5760000 h 5760000"/>
              <a:gd name="connsiteX2" fmla="*/ 0 w 6660000"/>
              <a:gd name="connsiteY2" fmla="*/ 5760000 h 5760000"/>
              <a:gd name="connsiteX3" fmla="*/ 0 w 6660000"/>
              <a:gd name="connsiteY3" fmla="*/ 0 h 5760000"/>
              <a:gd name="connsiteX4" fmla="*/ 5068690 w 6660000"/>
              <a:gd name="connsiteY4" fmla="*/ 224790 h 5760000"/>
              <a:gd name="connsiteX0" fmla="*/ 6660000 w 6660000"/>
              <a:gd name="connsiteY0" fmla="*/ 0 h 5760000"/>
              <a:gd name="connsiteX1" fmla="*/ 6660000 w 6660000"/>
              <a:gd name="connsiteY1" fmla="*/ 5760000 h 5760000"/>
              <a:gd name="connsiteX2" fmla="*/ 0 w 6660000"/>
              <a:gd name="connsiteY2" fmla="*/ 5760000 h 5760000"/>
              <a:gd name="connsiteX3" fmla="*/ 0 w 6660000"/>
              <a:gd name="connsiteY3" fmla="*/ 0 h 5760000"/>
              <a:gd name="connsiteX0" fmla="*/ 6660000 w 6660000"/>
              <a:gd name="connsiteY0" fmla="*/ 5760000 h 5760000"/>
              <a:gd name="connsiteX1" fmla="*/ 0 w 6660000"/>
              <a:gd name="connsiteY1" fmla="*/ 5760000 h 5760000"/>
              <a:gd name="connsiteX2" fmla="*/ 0 w 6660000"/>
              <a:gd name="connsiteY2" fmla="*/ 0 h 5760000"/>
            </a:gdLst>
            <a:ahLst/>
            <a:cxnLst>
              <a:cxn ang="0">
                <a:pos x="connsiteX0" y="connsiteY0"/>
              </a:cxn>
              <a:cxn ang="0">
                <a:pos x="connsiteX1" y="connsiteY1"/>
              </a:cxn>
              <a:cxn ang="0">
                <a:pos x="connsiteX2" y="connsiteY2"/>
              </a:cxn>
            </a:cxnLst>
            <a:rect l="l" t="t" r="r" b="b"/>
            <a:pathLst>
              <a:path w="6660000" h="5760000">
                <a:moveTo>
                  <a:pt x="6660000" y="5760000"/>
                </a:moveTo>
                <a:lnTo>
                  <a:pt x="0" y="5760000"/>
                </a:lnTo>
                <a:lnTo>
                  <a:pt x="0" y="0"/>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ine trees in the forest against the bright sun">
            <a:extLst>
              <a:ext uri="{FF2B5EF4-FFF2-40B4-BE49-F238E27FC236}">
                <a16:creationId xmlns:a16="http://schemas.microsoft.com/office/drawing/2014/main" id="{C118E5EB-F32E-40E0-B284-2E0E3516017A}"/>
              </a:ext>
            </a:extLst>
          </p:cNvPr>
          <p:cNvPicPr>
            <a:picLocks noChangeAspect="1"/>
          </p:cNvPicPr>
          <p:nvPr/>
        </p:nvPicPr>
        <p:blipFill rotWithShape="1">
          <a:blip r:embed="rId2">
            <a:extLst>
              <a:ext uri="{28A0092B-C50C-407E-A947-70E740481C1C}">
                <a14:useLocalDpi xmlns:a14="http://schemas.microsoft.com/office/drawing/2010/main" val="0"/>
              </a:ext>
            </a:extLst>
          </a:blip>
          <a:srcRect l="16999" r="27635" b="1"/>
          <a:stretch/>
        </p:blipFill>
        <p:spPr>
          <a:xfrm>
            <a:off x="6654800" y="540033"/>
            <a:ext cx="4996212" cy="5775279"/>
          </a:xfrm>
          <a:prstGeom prst="rect">
            <a:avLst/>
          </a:prstGeom>
        </p:spPr>
      </p:pic>
      <p:sp>
        <p:nvSpPr>
          <p:cNvPr id="32" name="Rectangle 5">
            <a:extLst>
              <a:ext uri="{FF2B5EF4-FFF2-40B4-BE49-F238E27FC236}">
                <a16:creationId xmlns:a16="http://schemas.microsoft.com/office/drawing/2014/main" id="{2772F870-D2E8-4E62-8E21-7C7E9AB44F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6555282" y="6203194"/>
            <a:ext cx="4989600" cy="0"/>
          </a:xfrm>
          <a:custGeom>
            <a:avLst/>
            <a:gdLst>
              <a:gd name="connsiteX0" fmla="*/ 0 w 6660000"/>
              <a:gd name="connsiteY0" fmla="*/ 0 h 5760000"/>
              <a:gd name="connsiteX1" fmla="*/ 6660000 w 6660000"/>
              <a:gd name="connsiteY1" fmla="*/ 0 h 5760000"/>
              <a:gd name="connsiteX2" fmla="*/ 6660000 w 6660000"/>
              <a:gd name="connsiteY2" fmla="*/ 5760000 h 5760000"/>
              <a:gd name="connsiteX3" fmla="*/ 0 w 6660000"/>
              <a:gd name="connsiteY3" fmla="*/ 5760000 h 5760000"/>
              <a:gd name="connsiteX4" fmla="*/ 0 w 6660000"/>
              <a:gd name="connsiteY4" fmla="*/ 0 h 5760000"/>
              <a:gd name="connsiteX0" fmla="*/ 6660000 w 6751440"/>
              <a:gd name="connsiteY0" fmla="*/ 0 h 5760000"/>
              <a:gd name="connsiteX1" fmla="*/ 6660000 w 6751440"/>
              <a:gd name="connsiteY1" fmla="*/ 5760000 h 5760000"/>
              <a:gd name="connsiteX2" fmla="*/ 0 w 6751440"/>
              <a:gd name="connsiteY2" fmla="*/ 5760000 h 5760000"/>
              <a:gd name="connsiteX3" fmla="*/ 0 w 6751440"/>
              <a:gd name="connsiteY3" fmla="*/ 0 h 5760000"/>
              <a:gd name="connsiteX4" fmla="*/ 6751440 w 6751440"/>
              <a:gd name="connsiteY4" fmla="*/ 91440 h 5760000"/>
              <a:gd name="connsiteX0" fmla="*/ 6660000 w 6660000"/>
              <a:gd name="connsiteY0" fmla="*/ 0 h 5760000"/>
              <a:gd name="connsiteX1" fmla="*/ 6660000 w 6660000"/>
              <a:gd name="connsiteY1" fmla="*/ 5760000 h 5760000"/>
              <a:gd name="connsiteX2" fmla="*/ 0 w 6660000"/>
              <a:gd name="connsiteY2" fmla="*/ 5760000 h 5760000"/>
              <a:gd name="connsiteX3" fmla="*/ 0 w 6660000"/>
              <a:gd name="connsiteY3" fmla="*/ 0 h 5760000"/>
              <a:gd name="connsiteX4" fmla="*/ 5068690 w 6660000"/>
              <a:gd name="connsiteY4" fmla="*/ 224790 h 5760000"/>
              <a:gd name="connsiteX0" fmla="*/ 6660000 w 6660000"/>
              <a:gd name="connsiteY0" fmla="*/ 0 h 5760000"/>
              <a:gd name="connsiteX1" fmla="*/ 6660000 w 6660000"/>
              <a:gd name="connsiteY1" fmla="*/ 5760000 h 5760000"/>
              <a:gd name="connsiteX2" fmla="*/ 0 w 6660000"/>
              <a:gd name="connsiteY2" fmla="*/ 5760000 h 5760000"/>
              <a:gd name="connsiteX3" fmla="*/ 0 w 6660000"/>
              <a:gd name="connsiteY3" fmla="*/ 0 h 5760000"/>
              <a:gd name="connsiteX0" fmla="*/ 6660000 w 6660000"/>
              <a:gd name="connsiteY0" fmla="*/ 5760000 h 5760000"/>
              <a:gd name="connsiteX1" fmla="*/ 0 w 6660000"/>
              <a:gd name="connsiteY1" fmla="*/ 5760000 h 5760000"/>
              <a:gd name="connsiteX2" fmla="*/ 0 w 6660000"/>
              <a:gd name="connsiteY2" fmla="*/ 0 h 5760000"/>
              <a:gd name="connsiteX0" fmla="*/ 6660000 w 6660000"/>
              <a:gd name="connsiteY0" fmla="*/ 0 h 0"/>
              <a:gd name="connsiteX1" fmla="*/ 0 w 6660000"/>
              <a:gd name="connsiteY1" fmla="*/ 0 h 0"/>
            </a:gdLst>
            <a:ahLst/>
            <a:cxnLst>
              <a:cxn ang="0">
                <a:pos x="connsiteX0" y="connsiteY0"/>
              </a:cxn>
              <a:cxn ang="0">
                <a:pos x="connsiteX1" y="connsiteY1"/>
              </a:cxn>
            </a:cxnLst>
            <a:rect l="l" t="t" r="r" b="b"/>
            <a:pathLst>
              <a:path w="6660000">
                <a:moveTo>
                  <a:pt x="6660000" y="0"/>
                </a:moveTo>
                <a:lnTo>
                  <a:pt x="0" y="0"/>
                </a:lnTo>
              </a:path>
            </a:pathLst>
          </a:custGeom>
          <a:solidFill>
            <a:schemeClr val="tx2">
              <a:alpha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5">
            <a:extLst>
              <a:ext uri="{FF2B5EF4-FFF2-40B4-BE49-F238E27FC236}">
                <a16:creationId xmlns:a16="http://schemas.microsoft.com/office/drawing/2014/main" id="{A6E1E5C3-7E0A-4EFE-9FD9-A8CA2FDCC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11544882" y="443194"/>
            <a:ext cx="0" cy="5760000"/>
          </a:xfrm>
          <a:custGeom>
            <a:avLst/>
            <a:gdLst>
              <a:gd name="connsiteX0" fmla="*/ 0 w 6660000"/>
              <a:gd name="connsiteY0" fmla="*/ 0 h 5760000"/>
              <a:gd name="connsiteX1" fmla="*/ 6660000 w 6660000"/>
              <a:gd name="connsiteY1" fmla="*/ 0 h 5760000"/>
              <a:gd name="connsiteX2" fmla="*/ 6660000 w 6660000"/>
              <a:gd name="connsiteY2" fmla="*/ 5760000 h 5760000"/>
              <a:gd name="connsiteX3" fmla="*/ 0 w 6660000"/>
              <a:gd name="connsiteY3" fmla="*/ 5760000 h 5760000"/>
              <a:gd name="connsiteX4" fmla="*/ 0 w 6660000"/>
              <a:gd name="connsiteY4" fmla="*/ 0 h 5760000"/>
              <a:gd name="connsiteX0" fmla="*/ 6660000 w 6751440"/>
              <a:gd name="connsiteY0" fmla="*/ 0 h 5760000"/>
              <a:gd name="connsiteX1" fmla="*/ 6660000 w 6751440"/>
              <a:gd name="connsiteY1" fmla="*/ 5760000 h 5760000"/>
              <a:gd name="connsiteX2" fmla="*/ 0 w 6751440"/>
              <a:gd name="connsiteY2" fmla="*/ 5760000 h 5760000"/>
              <a:gd name="connsiteX3" fmla="*/ 0 w 6751440"/>
              <a:gd name="connsiteY3" fmla="*/ 0 h 5760000"/>
              <a:gd name="connsiteX4" fmla="*/ 6751440 w 6751440"/>
              <a:gd name="connsiteY4" fmla="*/ 91440 h 5760000"/>
              <a:gd name="connsiteX0" fmla="*/ 6660000 w 6660000"/>
              <a:gd name="connsiteY0" fmla="*/ 0 h 5760000"/>
              <a:gd name="connsiteX1" fmla="*/ 6660000 w 6660000"/>
              <a:gd name="connsiteY1" fmla="*/ 5760000 h 5760000"/>
              <a:gd name="connsiteX2" fmla="*/ 0 w 6660000"/>
              <a:gd name="connsiteY2" fmla="*/ 5760000 h 5760000"/>
              <a:gd name="connsiteX3" fmla="*/ 0 w 6660000"/>
              <a:gd name="connsiteY3" fmla="*/ 0 h 5760000"/>
              <a:gd name="connsiteX4" fmla="*/ 5068690 w 6660000"/>
              <a:gd name="connsiteY4" fmla="*/ 224790 h 5760000"/>
              <a:gd name="connsiteX0" fmla="*/ 6660000 w 6660000"/>
              <a:gd name="connsiteY0" fmla="*/ 0 h 5760000"/>
              <a:gd name="connsiteX1" fmla="*/ 6660000 w 6660000"/>
              <a:gd name="connsiteY1" fmla="*/ 5760000 h 5760000"/>
              <a:gd name="connsiteX2" fmla="*/ 0 w 6660000"/>
              <a:gd name="connsiteY2" fmla="*/ 5760000 h 5760000"/>
              <a:gd name="connsiteX3" fmla="*/ 0 w 6660000"/>
              <a:gd name="connsiteY3" fmla="*/ 0 h 5760000"/>
              <a:gd name="connsiteX0" fmla="*/ 6660000 w 6660000"/>
              <a:gd name="connsiteY0" fmla="*/ 5760000 h 5760000"/>
              <a:gd name="connsiteX1" fmla="*/ 0 w 6660000"/>
              <a:gd name="connsiteY1" fmla="*/ 5760000 h 5760000"/>
              <a:gd name="connsiteX2" fmla="*/ 0 w 6660000"/>
              <a:gd name="connsiteY2" fmla="*/ 0 h 5760000"/>
              <a:gd name="connsiteX0" fmla="*/ 0 w 0"/>
              <a:gd name="connsiteY0" fmla="*/ 5760000 h 5760000"/>
              <a:gd name="connsiteX1" fmla="*/ 0 w 0"/>
              <a:gd name="connsiteY1" fmla="*/ 0 h 5760000"/>
            </a:gdLst>
            <a:ahLst/>
            <a:cxnLst>
              <a:cxn ang="0">
                <a:pos x="connsiteX0" y="connsiteY0"/>
              </a:cxn>
              <a:cxn ang="0">
                <a:pos x="connsiteX1" y="connsiteY1"/>
              </a:cxn>
            </a:cxnLst>
            <a:rect l="l" t="t" r="r" b="b"/>
            <a:pathLst>
              <a:path h="5760000">
                <a:moveTo>
                  <a:pt x="0" y="5760000"/>
                </a:moveTo>
                <a:lnTo>
                  <a:pt x="0" y="0"/>
                </a:lnTo>
              </a:path>
            </a:pathLst>
          </a:custGeom>
          <a:solidFill>
            <a:schemeClr val="tx2">
              <a:alpha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9602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DB66C9CD-6BF4-44CA-8078-0BB819080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6B3C64-0FD0-4D47-89E9-47014DB0895A}"/>
              </a:ext>
            </a:extLst>
          </p:cNvPr>
          <p:cNvSpPr>
            <a:spLocks noGrp="1"/>
          </p:cNvSpPr>
          <p:nvPr>
            <p:ph type="title"/>
          </p:nvPr>
        </p:nvSpPr>
        <p:spPr>
          <a:xfrm>
            <a:off x="1080000" y="862151"/>
            <a:ext cx="6120000" cy="1009486"/>
          </a:xfrm>
        </p:spPr>
        <p:txBody>
          <a:bodyPr anchor="b">
            <a:normAutofit/>
          </a:bodyPr>
          <a:lstStyle/>
          <a:p>
            <a:pPr algn="ctr"/>
            <a:r>
              <a:rPr lang="en-NZ" dirty="0"/>
              <a:t>Reflection…</a:t>
            </a:r>
          </a:p>
        </p:txBody>
      </p:sp>
      <p:cxnSp>
        <p:nvCxnSpPr>
          <p:cNvPr id="25" name="Straight Connector 24">
            <a:extLst>
              <a:ext uri="{FF2B5EF4-FFF2-40B4-BE49-F238E27FC236}">
                <a16:creationId xmlns:a16="http://schemas.microsoft.com/office/drawing/2014/main" id="{77C6DF49-CBE3-4038-AC78-35DE4FD7CE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70000" y="2310207"/>
            <a:ext cx="540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3AAA978-FCC3-48D1-BBB7-A5E6C72F5F29}"/>
              </a:ext>
            </a:extLst>
          </p:cNvPr>
          <p:cNvSpPr>
            <a:spLocks noGrp="1"/>
          </p:cNvSpPr>
          <p:nvPr>
            <p:ph idx="1"/>
          </p:nvPr>
        </p:nvSpPr>
        <p:spPr>
          <a:xfrm>
            <a:off x="1080000" y="2759076"/>
            <a:ext cx="6479040" cy="3540124"/>
          </a:xfrm>
        </p:spPr>
        <p:txBody>
          <a:bodyPr>
            <a:normAutofit/>
          </a:bodyPr>
          <a:lstStyle/>
          <a:p>
            <a:pPr>
              <a:lnSpc>
                <a:spcPct val="115000"/>
              </a:lnSpc>
            </a:pPr>
            <a:r>
              <a:rPr lang="en-NZ" sz="1800" b="1" i="0" dirty="0">
                <a:effectLst/>
                <a:latin typeface="Open Sans" panose="020B0606030504020204" pitchFamily="34" charset="0"/>
              </a:rPr>
              <a:t>A reflection can be many things. We can see a reflection in a mirror or in a puddle of water, and we can think about an experience and ponder what happened and why. On the other hand, sceptics might argue that what you see is whatever you are looking for. While the concept of reflective practice has been around since ancient times, in recent years we have seen a renewed interest in reflective practice as a way of understanding and learning from experiences (Hickson, 2011, p. 829).</a:t>
            </a:r>
            <a:endParaRPr lang="en-NZ" sz="1800" b="1" dirty="0"/>
          </a:p>
        </p:txBody>
      </p:sp>
      <p:pic>
        <p:nvPicPr>
          <p:cNvPr id="5" name="Picture 4" descr="Lake and mountain">
            <a:extLst>
              <a:ext uri="{FF2B5EF4-FFF2-40B4-BE49-F238E27FC236}">
                <a16:creationId xmlns:a16="http://schemas.microsoft.com/office/drawing/2014/main" id="{26E5AAE5-3280-4FE9-8114-1278F370EB41}"/>
              </a:ext>
            </a:extLst>
          </p:cNvPr>
          <p:cNvPicPr>
            <a:picLocks noChangeAspect="1"/>
          </p:cNvPicPr>
          <p:nvPr/>
        </p:nvPicPr>
        <p:blipFill rotWithShape="1">
          <a:blip r:embed="rId2">
            <a:extLst>
              <a:ext uri="{28A0092B-C50C-407E-A947-70E740481C1C}">
                <a14:useLocalDpi xmlns:a14="http://schemas.microsoft.com/office/drawing/2010/main" val="0"/>
              </a:ext>
            </a:extLst>
          </a:blip>
          <a:srcRect l="8071" r="54251" b="-1"/>
          <a:stretch/>
        </p:blipFill>
        <p:spPr>
          <a:xfrm>
            <a:off x="8321011" y="10"/>
            <a:ext cx="3870989" cy="6857990"/>
          </a:xfrm>
          <a:prstGeom prst="rect">
            <a:avLst/>
          </a:prstGeom>
        </p:spPr>
      </p:pic>
    </p:spTree>
    <p:extLst>
      <p:ext uri="{BB962C8B-B14F-4D97-AF65-F5344CB8AC3E}">
        <p14:creationId xmlns:p14="http://schemas.microsoft.com/office/powerpoint/2010/main" val="670537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 name="Rectangle 7">
            <a:extLst>
              <a:ext uri="{FF2B5EF4-FFF2-40B4-BE49-F238E27FC236}">
                <a16:creationId xmlns:a16="http://schemas.microsoft.com/office/drawing/2014/main" id="{C5DCFBD7-5612-480F-BED3-7820176A50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00A0CC-AE66-4066-BECB-8E79EDC6BE48}"/>
              </a:ext>
            </a:extLst>
          </p:cNvPr>
          <p:cNvSpPr>
            <a:spLocks noGrp="1"/>
          </p:cNvSpPr>
          <p:nvPr>
            <p:ph type="title"/>
          </p:nvPr>
        </p:nvSpPr>
        <p:spPr>
          <a:xfrm>
            <a:off x="1080000" y="1666874"/>
            <a:ext cx="4457200" cy="3521075"/>
          </a:xfrm>
        </p:spPr>
        <p:txBody>
          <a:bodyPr anchor="ctr">
            <a:normAutofit/>
          </a:bodyPr>
          <a:lstStyle/>
          <a:p>
            <a:pPr algn="ctr"/>
            <a:r>
              <a:rPr lang="en-NZ"/>
              <a:t>What is ‘critical’ reflection?</a:t>
            </a:r>
          </a:p>
        </p:txBody>
      </p:sp>
      <p:grpSp>
        <p:nvGrpSpPr>
          <p:cNvPr id="10" name="Group 9">
            <a:extLst>
              <a:ext uri="{FF2B5EF4-FFF2-40B4-BE49-F238E27FC236}">
                <a16:creationId xmlns:a16="http://schemas.microsoft.com/office/drawing/2014/main" id="{263531A3-FAAF-4F5C-AF87-91646005308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0671" y="408462"/>
            <a:ext cx="913428" cy="1032464"/>
            <a:chOff x="999771" y="932104"/>
            <a:chExt cx="913428" cy="1032464"/>
          </a:xfrm>
        </p:grpSpPr>
        <p:grpSp>
          <p:nvGrpSpPr>
            <p:cNvPr id="11" name="Group 10">
              <a:extLst>
                <a:ext uri="{FF2B5EF4-FFF2-40B4-BE49-F238E27FC236}">
                  <a16:creationId xmlns:a16="http://schemas.microsoft.com/office/drawing/2014/main" id="{F09EC0F0-36F6-475A-B313-91019F46E4B0}"/>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8100000" flipV="1">
              <a:off x="1047457" y="1290386"/>
              <a:ext cx="865742" cy="628383"/>
              <a:chOff x="558167" y="958515"/>
              <a:chExt cx="865742" cy="628383"/>
            </a:xfrm>
            <a:solidFill>
              <a:schemeClr val="accent3"/>
            </a:solidFill>
          </p:grpSpPr>
          <p:sp>
            <p:nvSpPr>
              <p:cNvPr id="18" name="Freeform: Shape 17">
                <a:extLst>
                  <a:ext uri="{FF2B5EF4-FFF2-40B4-BE49-F238E27FC236}">
                    <a16:creationId xmlns:a16="http://schemas.microsoft.com/office/drawing/2014/main" id="{3E720176-168D-4875-B380-1FFAD166CC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a:off x="558167" y="1122160"/>
                <a:ext cx="464738" cy="464738"/>
              </a:xfrm>
              <a:custGeom>
                <a:avLst/>
                <a:gdLst>
                  <a:gd name="connsiteX0" fmla="*/ 446142 w 464738"/>
                  <a:gd name="connsiteY0" fmla="*/ 464738 h 464738"/>
                  <a:gd name="connsiteX1" fmla="*/ 130673 w 464738"/>
                  <a:gd name="connsiteY1" fmla="*/ 334066 h 464738"/>
                  <a:gd name="connsiteX2" fmla="*/ 0 w 464738"/>
                  <a:gd name="connsiteY2" fmla="*/ 18596 h 464738"/>
                  <a:gd name="connsiteX3" fmla="*/ 836 w 464738"/>
                  <a:gd name="connsiteY3" fmla="*/ 1089 h 464738"/>
                  <a:gd name="connsiteX4" fmla="*/ 606 w 464738"/>
                  <a:gd name="connsiteY4" fmla="*/ 859 h 464738"/>
                  <a:gd name="connsiteX5" fmla="*/ 848 w 464738"/>
                  <a:gd name="connsiteY5" fmla="*/ 848 h 464738"/>
                  <a:gd name="connsiteX6" fmla="*/ 859 w 464738"/>
                  <a:gd name="connsiteY6" fmla="*/ 606 h 464738"/>
                  <a:gd name="connsiteX7" fmla="*/ 1089 w 464738"/>
                  <a:gd name="connsiteY7" fmla="*/ 836 h 464738"/>
                  <a:gd name="connsiteX8" fmla="*/ 18596 w 464738"/>
                  <a:gd name="connsiteY8" fmla="*/ 0 h 464738"/>
                  <a:gd name="connsiteX9" fmla="*/ 334066 w 464738"/>
                  <a:gd name="connsiteY9" fmla="*/ 130672 h 464738"/>
                  <a:gd name="connsiteX10" fmla="*/ 464738 w 464738"/>
                  <a:gd name="connsiteY10" fmla="*/ 446142 h 464738"/>
                  <a:gd name="connsiteX11" fmla="*/ 463902 w 464738"/>
                  <a:gd name="connsiteY11" fmla="*/ 463650 h 464738"/>
                  <a:gd name="connsiteX12" fmla="*/ 464132 w 464738"/>
                  <a:gd name="connsiteY12" fmla="*/ 463880 h 464738"/>
                  <a:gd name="connsiteX13" fmla="*/ 463891 w 464738"/>
                  <a:gd name="connsiteY13" fmla="*/ 463892 h 464738"/>
                  <a:gd name="connsiteX14" fmla="*/ 463879 w 464738"/>
                  <a:gd name="connsiteY14" fmla="*/ 464132 h 464738"/>
                  <a:gd name="connsiteX15" fmla="*/ 463650 w 464738"/>
                  <a:gd name="connsiteY15" fmla="*/ 463903 h 46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8" h="464738">
                    <a:moveTo>
                      <a:pt x="446142" y="464738"/>
                    </a:moveTo>
                    <a:cubicBezTo>
                      <a:pt x="331965" y="464738"/>
                      <a:pt x="217787" y="421181"/>
                      <a:pt x="130673" y="334066"/>
                    </a:cubicBezTo>
                    <a:cubicBezTo>
                      <a:pt x="43558" y="246952"/>
                      <a:pt x="1" y="132774"/>
                      <a:pt x="0" y="18596"/>
                    </a:cubicBezTo>
                    <a:lnTo>
                      <a:pt x="836" y="1089"/>
                    </a:lnTo>
                    <a:lnTo>
                      <a:pt x="606" y="859"/>
                    </a:lnTo>
                    <a:lnTo>
                      <a:pt x="848" y="848"/>
                    </a:lnTo>
                    <a:lnTo>
                      <a:pt x="859" y="606"/>
                    </a:lnTo>
                    <a:lnTo>
                      <a:pt x="1089" y="836"/>
                    </a:lnTo>
                    <a:lnTo>
                      <a:pt x="18596" y="0"/>
                    </a:lnTo>
                    <a:cubicBezTo>
                      <a:pt x="132774" y="0"/>
                      <a:pt x="246951" y="43557"/>
                      <a:pt x="334066" y="130672"/>
                    </a:cubicBezTo>
                    <a:cubicBezTo>
                      <a:pt x="421181" y="217787"/>
                      <a:pt x="464738" y="331964"/>
                      <a:pt x="464738" y="446142"/>
                    </a:cubicBezTo>
                    <a:lnTo>
                      <a:pt x="463902" y="463650"/>
                    </a:lnTo>
                    <a:lnTo>
                      <a:pt x="464132" y="463880"/>
                    </a:lnTo>
                    <a:lnTo>
                      <a:pt x="463891" y="463892"/>
                    </a:lnTo>
                    <a:lnTo>
                      <a:pt x="463879" y="464132"/>
                    </a:lnTo>
                    <a:lnTo>
                      <a:pt x="463650" y="463903"/>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Freeform: Shape 18">
                <a:extLst>
                  <a:ext uri="{FF2B5EF4-FFF2-40B4-BE49-F238E27FC236}">
                    <a16:creationId xmlns:a16="http://schemas.microsoft.com/office/drawing/2014/main" id="{6C3DF9F2-65C8-4063-9164-2DBD90E2A1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959170" y="958515"/>
                <a:ext cx="464739" cy="464739"/>
              </a:xfrm>
              <a:custGeom>
                <a:avLst/>
                <a:gdLst>
                  <a:gd name="connsiteX0" fmla="*/ 464132 w 464739"/>
                  <a:gd name="connsiteY0" fmla="*/ 463881 h 464739"/>
                  <a:gd name="connsiteX1" fmla="*/ 463891 w 464739"/>
                  <a:gd name="connsiteY1" fmla="*/ 463892 h 464739"/>
                  <a:gd name="connsiteX2" fmla="*/ 463880 w 464739"/>
                  <a:gd name="connsiteY2" fmla="*/ 464132 h 464739"/>
                  <a:gd name="connsiteX3" fmla="*/ 463651 w 464739"/>
                  <a:gd name="connsiteY3" fmla="*/ 463904 h 464739"/>
                  <a:gd name="connsiteX4" fmla="*/ 446142 w 464739"/>
                  <a:gd name="connsiteY4" fmla="*/ 464739 h 464739"/>
                  <a:gd name="connsiteX5" fmla="*/ 130673 w 464739"/>
                  <a:gd name="connsiteY5" fmla="*/ 334067 h 464739"/>
                  <a:gd name="connsiteX6" fmla="*/ 0 w 464739"/>
                  <a:gd name="connsiteY6" fmla="*/ 18597 h 464739"/>
                  <a:gd name="connsiteX7" fmla="*/ 836 w 464739"/>
                  <a:gd name="connsiteY7" fmla="*/ 1089 h 464739"/>
                  <a:gd name="connsiteX8" fmla="*/ 607 w 464739"/>
                  <a:gd name="connsiteY8" fmla="*/ 859 h 464739"/>
                  <a:gd name="connsiteX9" fmla="*/ 848 w 464739"/>
                  <a:gd name="connsiteY9" fmla="*/ 848 h 464739"/>
                  <a:gd name="connsiteX10" fmla="*/ 859 w 464739"/>
                  <a:gd name="connsiteY10" fmla="*/ 607 h 464739"/>
                  <a:gd name="connsiteX11" fmla="*/ 1089 w 464739"/>
                  <a:gd name="connsiteY11" fmla="*/ 836 h 464739"/>
                  <a:gd name="connsiteX12" fmla="*/ 18597 w 464739"/>
                  <a:gd name="connsiteY12" fmla="*/ 0 h 464739"/>
                  <a:gd name="connsiteX13" fmla="*/ 334067 w 464739"/>
                  <a:gd name="connsiteY13" fmla="*/ 130672 h 464739"/>
                  <a:gd name="connsiteX14" fmla="*/ 464739 w 464739"/>
                  <a:gd name="connsiteY14" fmla="*/ 446142 h 464739"/>
                  <a:gd name="connsiteX15" fmla="*/ 463903 w 464739"/>
                  <a:gd name="connsiteY15" fmla="*/ 463652 h 46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9" h="464739">
                    <a:moveTo>
                      <a:pt x="464132" y="463881"/>
                    </a:moveTo>
                    <a:lnTo>
                      <a:pt x="463891" y="463892"/>
                    </a:lnTo>
                    <a:lnTo>
                      <a:pt x="463880" y="464132"/>
                    </a:lnTo>
                    <a:lnTo>
                      <a:pt x="463651" y="463904"/>
                    </a:lnTo>
                    <a:lnTo>
                      <a:pt x="446142" y="464739"/>
                    </a:lnTo>
                    <a:cubicBezTo>
                      <a:pt x="331965" y="464739"/>
                      <a:pt x="217787" y="421182"/>
                      <a:pt x="130673" y="334067"/>
                    </a:cubicBezTo>
                    <a:cubicBezTo>
                      <a:pt x="43558" y="246953"/>
                      <a:pt x="1" y="132775"/>
                      <a:pt x="0" y="18597"/>
                    </a:cubicBezTo>
                    <a:lnTo>
                      <a:pt x="836" y="1089"/>
                    </a:lnTo>
                    <a:lnTo>
                      <a:pt x="607" y="859"/>
                    </a:lnTo>
                    <a:lnTo>
                      <a:pt x="848" y="848"/>
                    </a:lnTo>
                    <a:lnTo>
                      <a:pt x="859" y="607"/>
                    </a:lnTo>
                    <a:lnTo>
                      <a:pt x="1089" y="836"/>
                    </a:lnTo>
                    <a:lnTo>
                      <a:pt x="18597" y="0"/>
                    </a:lnTo>
                    <a:cubicBezTo>
                      <a:pt x="132775" y="0"/>
                      <a:pt x="246952" y="43557"/>
                      <a:pt x="334067" y="130672"/>
                    </a:cubicBezTo>
                    <a:cubicBezTo>
                      <a:pt x="421182" y="217787"/>
                      <a:pt x="464739" y="331964"/>
                      <a:pt x="464739" y="446142"/>
                    </a:cubicBezTo>
                    <a:lnTo>
                      <a:pt x="463903" y="463652"/>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12" name="Group 11">
              <a:extLst>
                <a:ext uri="{FF2B5EF4-FFF2-40B4-BE49-F238E27FC236}">
                  <a16:creationId xmlns:a16="http://schemas.microsoft.com/office/drawing/2014/main" id="{1DB23F83-9229-4C60-938A-F2CF20C27F4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0800000" flipH="1" flipV="1">
              <a:off x="999771" y="932104"/>
              <a:ext cx="864005" cy="1032464"/>
              <a:chOff x="2207971" y="2384401"/>
              <a:chExt cx="864005" cy="1032464"/>
            </a:xfrm>
          </p:grpSpPr>
          <p:sp>
            <p:nvSpPr>
              <p:cNvPr id="13" name="Freeform: Shape 12">
                <a:extLst>
                  <a:ext uri="{FF2B5EF4-FFF2-40B4-BE49-F238E27FC236}">
                    <a16:creationId xmlns:a16="http://schemas.microsoft.com/office/drawing/2014/main" id="{1ED4C557-D730-47E9-AC8A-884190A4E8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a:off x="2207971" y="2856305"/>
                <a:ext cx="464739" cy="464739"/>
              </a:xfrm>
              <a:custGeom>
                <a:avLst/>
                <a:gdLst>
                  <a:gd name="connsiteX0" fmla="*/ 464132 w 464739"/>
                  <a:gd name="connsiteY0" fmla="*/ 463881 h 464739"/>
                  <a:gd name="connsiteX1" fmla="*/ 463891 w 464739"/>
                  <a:gd name="connsiteY1" fmla="*/ 463892 h 464739"/>
                  <a:gd name="connsiteX2" fmla="*/ 463880 w 464739"/>
                  <a:gd name="connsiteY2" fmla="*/ 464132 h 464739"/>
                  <a:gd name="connsiteX3" fmla="*/ 463651 w 464739"/>
                  <a:gd name="connsiteY3" fmla="*/ 463904 h 464739"/>
                  <a:gd name="connsiteX4" fmla="*/ 446142 w 464739"/>
                  <a:gd name="connsiteY4" fmla="*/ 464739 h 464739"/>
                  <a:gd name="connsiteX5" fmla="*/ 130673 w 464739"/>
                  <a:gd name="connsiteY5" fmla="*/ 334067 h 464739"/>
                  <a:gd name="connsiteX6" fmla="*/ 0 w 464739"/>
                  <a:gd name="connsiteY6" fmla="*/ 18597 h 464739"/>
                  <a:gd name="connsiteX7" fmla="*/ 836 w 464739"/>
                  <a:gd name="connsiteY7" fmla="*/ 1089 h 464739"/>
                  <a:gd name="connsiteX8" fmla="*/ 607 w 464739"/>
                  <a:gd name="connsiteY8" fmla="*/ 859 h 464739"/>
                  <a:gd name="connsiteX9" fmla="*/ 848 w 464739"/>
                  <a:gd name="connsiteY9" fmla="*/ 848 h 464739"/>
                  <a:gd name="connsiteX10" fmla="*/ 859 w 464739"/>
                  <a:gd name="connsiteY10" fmla="*/ 607 h 464739"/>
                  <a:gd name="connsiteX11" fmla="*/ 1089 w 464739"/>
                  <a:gd name="connsiteY11" fmla="*/ 836 h 464739"/>
                  <a:gd name="connsiteX12" fmla="*/ 18597 w 464739"/>
                  <a:gd name="connsiteY12" fmla="*/ 0 h 464739"/>
                  <a:gd name="connsiteX13" fmla="*/ 334067 w 464739"/>
                  <a:gd name="connsiteY13" fmla="*/ 130672 h 464739"/>
                  <a:gd name="connsiteX14" fmla="*/ 464739 w 464739"/>
                  <a:gd name="connsiteY14" fmla="*/ 446142 h 464739"/>
                  <a:gd name="connsiteX15" fmla="*/ 463903 w 464739"/>
                  <a:gd name="connsiteY15" fmla="*/ 463652 h 46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9" h="464739">
                    <a:moveTo>
                      <a:pt x="464132" y="463881"/>
                    </a:moveTo>
                    <a:lnTo>
                      <a:pt x="463891" y="463892"/>
                    </a:lnTo>
                    <a:lnTo>
                      <a:pt x="463880" y="464132"/>
                    </a:lnTo>
                    <a:lnTo>
                      <a:pt x="463651" y="463904"/>
                    </a:lnTo>
                    <a:lnTo>
                      <a:pt x="446142" y="464739"/>
                    </a:lnTo>
                    <a:cubicBezTo>
                      <a:pt x="331965" y="464739"/>
                      <a:pt x="217787" y="421182"/>
                      <a:pt x="130673" y="334067"/>
                    </a:cubicBezTo>
                    <a:cubicBezTo>
                      <a:pt x="43558" y="246953"/>
                      <a:pt x="1" y="132775"/>
                      <a:pt x="0" y="18597"/>
                    </a:cubicBezTo>
                    <a:lnTo>
                      <a:pt x="836" y="1089"/>
                    </a:lnTo>
                    <a:lnTo>
                      <a:pt x="607" y="859"/>
                    </a:lnTo>
                    <a:lnTo>
                      <a:pt x="848" y="848"/>
                    </a:lnTo>
                    <a:lnTo>
                      <a:pt x="859" y="607"/>
                    </a:lnTo>
                    <a:lnTo>
                      <a:pt x="1089" y="836"/>
                    </a:lnTo>
                    <a:lnTo>
                      <a:pt x="18597" y="0"/>
                    </a:lnTo>
                    <a:cubicBezTo>
                      <a:pt x="132775" y="0"/>
                      <a:pt x="246952" y="43557"/>
                      <a:pt x="334067" y="130672"/>
                    </a:cubicBezTo>
                    <a:cubicBezTo>
                      <a:pt x="421182" y="217787"/>
                      <a:pt x="464739" y="331964"/>
                      <a:pt x="464739" y="446142"/>
                    </a:cubicBezTo>
                    <a:lnTo>
                      <a:pt x="463903" y="463652"/>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Freeform: Shape 13">
                <a:extLst>
                  <a:ext uri="{FF2B5EF4-FFF2-40B4-BE49-F238E27FC236}">
                    <a16:creationId xmlns:a16="http://schemas.microsoft.com/office/drawing/2014/main" id="{8AA1D3F0-72CD-4C7B-8C03-2A50531F98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607238" y="2688467"/>
                <a:ext cx="464738" cy="464738"/>
              </a:xfrm>
              <a:custGeom>
                <a:avLst/>
                <a:gdLst>
                  <a:gd name="connsiteX0" fmla="*/ 446142 w 464738"/>
                  <a:gd name="connsiteY0" fmla="*/ 464738 h 464738"/>
                  <a:gd name="connsiteX1" fmla="*/ 130673 w 464738"/>
                  <a:gd name="connsiteY1" fmla="*/ 334066 h 464738"/>
                  <a:gd name="connsiteX2" fmla="*/ 0 w 464738"/>
                  <a:gd name="connsiteY2" fmla="*/ 18596 h 464738"/>
                  <a:gd name="connsiteX3" fmla="*/ 836 w 464738"/>
                  <a:gd name="connsiteY3" fmla="*/ 1089 h 464738"/>
                  <a:gd name="connsiteX4" fmla="*/ 606 w 464738"/>
                  <a:gd name="connsiteY4" fmla="*/ 859 h 464738"/>
                  <a:gd name="connsiteX5" fmla="*/ 848 w 464738"/>
                  <a:gd name="connsiteY5" fmla="*/ 848 h 464738"/>
                  <a:gd name="connsiteX6" fmla="*/ 859 w 464738"/>
                  <a:gd name="connsiteY6" fmla="*/ 606 h 464738"/>
                  <a:gd name="connsiteX7" fmla="*/ 1089 w 464738"/>
                  <a:gd name="connsiteY7" fmla="*/ 836 h 464738"/>
                  <a:gd name="connsiteX8" fmla="*/ 18596 w 464738"/>
                  <a:gd name="connsiteY8" fmla="*/ 0 h 464738"/>
                  <a:gd name="connsiteX9" fmla="*/ 334066 w 464738"/>
                  <a:gd name="connsiteY9" fmla="*/ 130672 h 464738"/>
                  <a:gd name="connsiteX10" fmla="*/ 464738 w 464738"/>
                  <a:gd name="connsiteY10" fmla="*/ 446142 h 464738"/>
                  <a:gd name="connsiteX11" fmla="*/ 463902 w 464738"/>
                  <a:gd name="connsiteY11" fmla="*/ 463650 h 464738"/>
                  <a:gd name="connsiteX12" fmla="*/ 464132 w 464738"/>
                  <a:gd name="connsiteY12" fmla="*/ 463880 h 464738"/>
                  <a:gd name="connsiteX13" fmla="*/ 463891 w 464738"/>
                  <a:gd name="connsiteY13" fmla="*/ 463892 h 464738"/>
                  <a:gd name="connsiteX14" fmla="*/ 463879 w 464738"/>
                  <a:gd name="connsiteY14" fmla="*/ 464132 h 464738"/>
                  <a:gd name="connsiteX15" fmla="*/ 463650 w 464738"/>
                  <a:gd name="connsiteY15" fmla="*/ 463903 h 46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8" h="464738">
                    <a:moveTo>
                      <a:pt x="446142" y="464738"/>
                    </a:moveTo>
                    <a:cubicBezTo>
                      <a:pt x="331965" y="464738"/>
                      <a:pt x="217787" y="421181"/>
                      <a:pt x="130673" y="334066"/>
                    </a:cubicBezTo>
                    <a:cubicBezTo>
                      <a:pt x="43558" y="246952"/>
                      <a:pt x="1" y="132774"/>
                      <a:pt x="0" y="18596"/>
                    </a:cubicBezTo>
                    <a:lnTo>
                      <a:pt x="836" y="1089"/>
                    </a:lnTo>
                    <a:lnTo>
                      <a:pt x="606" y="859"/>
                    </a:lnTo>
                    <a:lnTo>
                      <a:pt x="848" y="848"/>
                    </a:lnTo>
                    <a:lnTo>
                      <a:pt x="859" y="606"/>
                    </a:lnTo>
                    <a:lnTo>
                      <a:pt x="1089" y="836"/>
                    </a:lnTo>
                    <a:lnTo>
                      <a:pt x="18596" y="0"/>
                    </a:lnTo>
                    <a:cubicBezTo>
                      <a:pt x="132774" y="0"/>
                      <a:pt x="246951" y="43557"/>
                      <a:pt x="334066" y="130672"/>
                    </a:cubicBezTo>
                    <a:cubicBezTo>
                      <a:pt x="421181" y="217787"/>
                      <a:pt x="464738" y="331964"/>
                      <a:pt x="464738" y="446142"/>
                    </a:cubicBezTo>
                    <a:lnTo>
                      <a:pt x="463902" y="463650"/>
                    </a:lnTo>
                    <a:lnTo>
                      <a:pt x="464132" y="463880"/>
                    </a:lnTo>
                    <a:lnTo>
                      <a:pt x="463891" y="463892"/>
                    </a:lnTo>
                    <a:lnTo>
                      <a:pt x="463879" y="464132"/>
                    </a:lnTo>
                    <a:lnTo>
                      <a:pt x="463650" y="463903"/>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5" name="Group 14">
                <a:extLst>
                  <a:ext uri="{FF2B5EF4-FFF2-40B4-BE49-F238E27FC236}">
                    <a16:creationId xmlns:a16="http://schemas.microsoft.com/office/drawing/2014/main" id="{129409EB-5515-4925-83E4-F7C979ED0B2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440769" y="2384401"/>
                <a:ext cx="313009" cy="1032464"/>
                <a:chOff x="2440769" y="2384401"/>
                <a:chExt cx="313009" cy="1032464"/>
              </a:xfrm>
            </p:grpSpPr>
            <p:cxnSp>
              <p:nvCxnSpPr>
                <p:cNvPr id="16" name="Straight Connector 15">
                  <a:extLst>
                    <a:ext uri="{FF2B5EF4-FFF2-40B4-BE49-F238E27FC236}">
                      <a16:creationId xmlns:a16="http://schemas.microsoft.com/office/drawing/2014/main" id="{2E18C444-B7B2-4918-AD29-D6CD204E585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0800000" flipH="1">
                  <a:off x="2440769" y="2516865"/>
                  <a:ext cx="0" cy="90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B974E9A-69BC-4453-9A9D-6036790B372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8100000" flipH="1">
                  <a:off x="2753778" y="2384401"/>
                  <a:ext cx="0" cy="90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grpSp>
      <p:sp>
        <p:nvSpPr>
          <p:cNvPr id="3" name="Content Placeholder 2">
            <a:extLst>
              <a:ext uri="{FF2B5EF4-FFF2-40B4-BE49-F238E27FC236}">
                <a16:creationId xmlns:a16="http://schemas.microsoft.com/office/drawing/2014/main" id="{DC1240DB-0F99-4217-AB8E-A13DFFA24BDA}"/>
              </a:ext>
            </a:extLst>
          </p:cNvPr>
          <p:cNvSpPr>
            <a:spLocks noGrp="1"/>
          </p:cNvSpPr>
          <p:nvPr>
            <p:ph idx="1"/>
          </p:nvPr>
        </p:nvSpPr>
        <p:spPr>
          <a:xfrm>
            <a:off x="6654801" y="1079499"/>
            <a:ext cx="4451350" cy="4689476"/>
          </a:xfrm>
        </p:spPr>
        <p:txBody>
          <a:bodyPr anchor="ctr">
            <a:normAutofit/>
          </a:bodyPr>
          <a:lstStyle/>
          <a:p>
            <a:r>
              <a:rPr lang="en-NZ" sz="1900" b="1"/>
              <a:t>Critical reflection involves both a theory and a practice – that is, a clear rationale and analysis, and a clearly structured process for reflection. ‘Critical’ in critical reflection involves reflection through the lens of critical theory. This involves analysis in the context of knowledge, power and reflexivity to understand how assumptions are influenced in the context of social and structural assumptions (</a:t>
            </a:r>
            <a:r>
              <a:rPr lang="en-NZ" sz="1900" b="1" err="1"/>
              <a:t>Fook</a:t>
            </a:r>
            <a:r>
              <a:rPr lang="en-NZ" sz="1900" b="1"/>
              <a:t> &amp; Askeland, 2006, as cited in Hickson, 2011, p.830).</a:t>
            </a:r>
          </a:p>
        </p:txBody>
      </p:sp>
      <p:grpSp>
        <p:nvGrpSpPr>
          <p:cNvPr id="21" name="Group 20">
            <a:extLst>
              <a:ext uri="{FF2B5EF4-FFF2-40B4-BE49-F238E27FC236}">
                <a16:creationId xmlns:a16="http://schemas.microsoft.com/office/drawing/2014/main" id="{F73511A5-69DC-406F-AFE1-A7248A4CEA9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27954" y="5402020"/>
            <a:ext cx="912571" cy="1032464"/>
            <a:chOff x="5329995" y="4868671"/>
            <a:chExt cx="912571" cy="1032464"/>
          </a:xfrm>
        </p:grpSpPr>
        <p:grpSp>
          <p:nvGrpSpPr>
            <p:cNvPr id="22" name="Group 21">
              <a:extLst>
                <a:ext uri="{FF2B5EF4-FFF2-40B4-BE49-F238E27FC236}">
                  <a16:creationId xmlns:a16="http://schemas.microsoft.com/office/drawing/2014/main" id="{8D1B5CB3-BCAF-4109-B9F9-5FC34D383C0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8900000" flipV="1">
              <a:off x="5376824" y="5010722"/>
              <a:ext cx="865742" cy="628383"/>
              <a:chOff x="558167" y="958515"/>
              <a:chExt cx="865742" cy="628383"/>
            </a:xfrm>
            <a:solidFill>
              <a:schemeClr val="accent3"/>
            </a:solidFill>
          </p:grpSpPr>
          <p:sp>
            <p:nvSpPr>
              <p:cNvPr id="29" name="Freeform: Shape 28">
                <a:extLst>
                  <a:ext uri="{FF2B5EF4-FFF2-40B4-BE49-F238E27FC236}">
                    <a16:creationId xmlns:a16="http://schemas.microsoft.com/office/drawing/2014/main" id="{1A1D338F-12B9-476D-9D9C-E55E41236E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a:off x="558167" y="1122160"/>
                <a:ext cx="464738" cy="464738"/>
              </a:xfrm>
              <a:custGeom>
                <a:avLst/>
                <a:gdLst>
                  <a:gd name="connsiteX0" fmla="*/ 446142 w 464738"/>
                  <a:gd name="connsiteY0" fmla="*/ 464738 h 464738"/>
                  <a:gd name="connsiteX1" fmla="*/ 130673 w 464738"/>
                  <a:gd name="connsiteY1" fmla="*/ 334066 h 464738"/>
                  <a:gd name="connsiteX2" fmla="*/ 0 w 464738"/>
                  <a:gd name="connsiteY2" fmla="*/ 18596 h 464738"/>
                  <a:gd name="connsiteX3" fmla="*/ 836 w 464738"/>
                  <a:gd name="connsiteY3" fmla="*/ 1089 h 464738"/>
                  <a:gd name="connsiteX4" fmla="*/ 606 w 464738"/>
                  <a:gd name="connsiteY4" fmla="*/ 859 h 464738"/>
                  <a:gd name="connsiteX5" fmla="*/ 848 w 464738"/>
                  <a:gd name="connsiteY5" fmla="*/ 848 h 464738"/>
                  <a:gd name="connsiteX6" fmla="*/ 859 w 464738"/>
                  <a:gd name="connsiteY6" fmla="*/ 606 h 464738"/>
                  <a:gd name="connsiteX7" fmla="*/ 1089 w 464738"/>
                  <a:gd name="connsiteY7" fmla="*/ 836 h 464738"/>
                  <a:gd name="connsiteX8" fmla="*/ 18596 w 464738"/>
                  <a:gd name="connsiteY8" fmla="*/ 0 h 464738"/>
                  <a:gd name="connsiteX9" fmla="*/ 334066 w 464738"/>
                  <a:gd name="connsiteY9" fmla="*/ 130672 h 464738"/>
                  <a:gd name="connsiteX10" fmla="*/ 464738 w 464738"/>
                  <a:gd name="connsiteY10" fmla="*/ 446142 h 464738"/>
                  <a:gd name="connsiteX11" fmla="*/ 463902 w 464738"/>
                  <a:gd name="connsiteY11" fmla="*/ 463650 h 464738"/>
                  <a:gd name="connsiteX12" fmla="*/ 464132 w 464738"/>
                  <a:gd name="connsiteY12" fmla="*/ 463880 h 464738"/>
                  <a:gd name="connsiteX13" fmla="*/ 463891 w 464738"/>
                  <a:gd name="connsiteY13" fmla="*/ 463892 h 464738"/>
                  <a:gd name="connsiteX14" fmla="*/ 463879 w 464738"/>
                  <a:gd name="connsiteY14" fmla="*/ 464132 h 464738"/>
                  <a:gd name="connsiteX15" fmla="*/ 463650 w 464738"/>
                  <a:gd name="connsiteY15" fmla="*/ 463903 h 46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8" h="464738">
                    <a:moveTo>
                      <a:pt x="446142" y="464738"/>
                    </a:moveTo>
                    <a:cubicBezTo>
                      <a:pt x="331965" y="464738"/>
                      <a:pt x="217787" y="421181"/>
                      <a:pt x="130673" y="334066"/>
                    </a:cubicBezTo>
                    <a:cubicBezTo>
                      <a:pt x="43558" y="246952"/>
                      <a:pt x="1" y="132774"/>
                      <a:pt x="0" y="18596"/>
                    </a:cubicBezTo>
                    <a:lnTo>
                      <a:pt x="836" y="1089"/>
                    </a:lnTo>
                    <a:lnTo>
                      <a:pt x="606" y="859"/>
                    </a:lnTo>
                    <a:lnTo>
                      <a:pt x="848" y="848"/>
                    </a:lnTo>
                    <a:lnTo>
                      <a:pt x="859" y="606"/>
                    </a:lnTo>
                    <a:lnTo>
                      <a:pt x="1089" y="836"/>
                    </a:lnTo>
                    <a:lnTo>
                      <a:pt x="18596" y="0"/>
                    </a:lnTo>
                    <a:cubicBezTo>
                      <a:pt x="132774" y="0"/>
                      <a:pt x="246951" y="43557"/>
                      <a:pt x="334066" y="130672"/>
                    </a:cubicBezTo>
                    <a:cubicBezTo>
                      <a:pt x="421181" y="217787"/>
                      <a:pt x="464738" y="331964"/>
                      <a:pt x="464738" y="446142"/>
                    </a:cubicBezTo>
                    <a:lnTo>
                      <a:pt x="463902" y="463650"/>
                    </a:lnTo>
                    <a:lnTo>
                      <a:pt x="464132" y="463880"/>
                    </a:lnTo>
                    <a:lnTo>
                      <a:pt x="463891" y="463892"/>
                    </a:lnTo>
                    <a:lnTo>
                      <a:pt x="463879" y="464132"/>
                    </a:lnTo>
                    <a:lnTo>
                      <a:pt x="463650" y="463903"/>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Freeform: Shape 29">
                <a:extLst>
                  <a:ext uri="{FF2B5EF4-FFF2-40B4-BE49-F238E27FC236}">
                    <a16:creationId xmlns:a16="http://schemas.microsoft.com/office/drawing/2014/main" id="{65EF7F9B-7A42-4B15-8511-C2968A4FE0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959170" y="958515"/>
                <a:ext cx="464739" cy="464739"/>
              </a:xfrm>
              <a:custGeom>
                <a:avLst/>
                <a:gdLst>
                  <a:gd name="connsiteX0" fmla="*/ 464132 w 464739"/>
                  <a:gd name="connsiteY0" fmla="*/ 463881 h 464739"/>
                  <a:gd name="connsiteX1" fmla="*/ 463891 w 464739"/>
                  <a:gd name="connsiteY1" fmla="*/ 463892 h 464739"/>
                  <a:gd name="connsiteX2" fmla="*/ 463880 w 464739"/>
                  <a:gd name="connsiteY2" fmla="*/ 464132 h 464739"/>
                  <a:gd name="connsiteX3" fmla="*/ 463651 w 464739"/>
                  <a:gd name="connsiteY3" fmla="*/ 463904 h 464739"/>
                  <a:gd name="connsiteX4" fmla="*/ 446142 w 464739"/>
                  <a:gd name="connsiteY4" fmla="*/ 464739 h 464739"/>
                  <a:gd name="connsiteX5" fmla="*/ 130673 w 464739"/>
                  <a:gd name="connsiteY5" fmla="*/ 334067 h 464739"/>
                  <a:gd name="connsiteX6" fmla="*/ 0 w 464739"/>
                  <a:gd name="connsiteY6" fmla="*/ 18597 h 464739"/>
                  <a:gd name="connsiteX7" fmla="*/ 836 w 464739"/>
                  <a:gd name="connsiteY7" fmla="*/ 1089 h 464739"/>
                  <a:gd name="connsiteX8" fmla="*/ 607 w 464739"/>
                  <a:gd name="connsiteY8" fmla="*/ 859 h 464739"/>
                  <a:gd name="connsiteX9" fmla="*/ 848 w 464739"/>
                  <a:gd name="connsiteY9" fmla="*/ 848 h 464739"/>
                  <a:gd name="connsiteX10" fmla="*/ 859 w 464739"/>
                  <a:gd name="connsiteY10" fmla="*/ 607 h 464739"/>
                  <a:gd name="connsiteX11" fmla="*/ 1089 w 464739"/>
                  <a:gd name="connsiteY11" fmla="*/ 836 h 464739"/>
                  <a:gd name="connsiteX12" fmla="*/ 18597 w 464739"/>
                  <a:gd name="connsiteY12" fmla="*/ 0 h 464739"/>
                  <a:gd name="connsiteX13" fmla="*/ 334067 w 464739"/>
                  <a:gd name="connsiteY13" fmla="*/ 130672 h 464739"/>
                  <a:gd name="connsiteX14" fmla="*/ 464739 w 464739"/>
                  <a:gd name="connsiteY14" fmla="*/ 446142 h 464739"/>
                  <a:gd name="connsiteX15" fmla="*/ 463903 w 464739"/>
                  <a:gd name="connsiteY15" fmla="*/ 463652 h 46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9" h="464739">
                    <a:moveTo>
                      <a:pt x="464132" y="463881"/>
                    </a:moveTo>
                    <a:lnTo>
                      <a:pt x="463891" y="463892"/>
                    </a:lnTo>
                    <a:lnTo>
                      <a:pt x="463880" y="464132"/>
                    </a:lnTo>
                    <a:lnTo>
                      <a:pt x="463651" y="463904"/>
                    </a:lnTo>
                    <a:lnTo>
                      <a:pt x="446142" y="464739"/>
                    </a:lnTo>
                    <a:cubicBezTo>
                      <a:pt x="331965" y="464739"/>
                      <a:pt x="217787" y="421182"/>
                      <a:pt x="130673" y="334067"/>
                    </a:cubicBezTo>
                    <a:cubicBezTo>
                      <a:pt x="43558" y="246953"/>
                      <a:pt x="1" y="132775"/>
                      <a:pt x="0" y="18597"/>
                    </a:cubicBezTo>
                    <a:lnTo>
                      <a:pt x="836" y="1089"/>
                    </a:lnTo>
                    <a:lnTo>
                      <a:pt x="607" y="859"/>
                    </a:lnTo>
                    <a:lnTo>
                      <a:pt x="848" y="848"/>
                    </a:lnTo>
                    <a:lnTo>
                      <a:pt x="859" y="607"/>
                    </a:lnTo>
                    <a:lnTo>
                      <a:pt x="1089" y="836"/>
                    </a:lnTo>
                    <a:lnTo>
                      <a:pt x="18597" y="0"/>
                    </a:lnTo>
                    <a:cubicBezTo>
                      <a:pt x="132775" y="0"/>
                      <a:pt x="246952" y="43557"/>
                      <a:pt x="334067" y="130672"/>
                    </a:cubicBezTo>
                    <a:cubicBezTo>
                      <a:pt x="421182" y="217787"/>
                      <a:pt x="464739" y="331964"/>
                      <a:pt x="464739" y="446142"/>
                    </a:cubicBezTo>
                    <a:lnTo>
                      <a:pt x="463903" y="463652"/>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23" name="Group 22">
              <a:extLst>
                <a:ext uri="{FF2B5EF4-FFF2-40B4-BE49-F238E27FC236}">
                  <a16:creationId xmlns:a16="http://schemas.microsoft.com/office/drawing/2014/main" id="{B1952DB7-91C4-4C9C-AEC9-7DBA47F2F54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flipH="1" flipV="1">
              <a:off x="5329995" y="4868671"/>
              <a:ext cx="864005" cy="1032464"/>
              <a:chOff x="2207971" y="2384401"/>
              <a:chExt cx="864005" cy="1032464"/>
            </a:xfrm>
          </p:grpSpPr>
          <p:sp>
            <p:nvSpPr>
              <p:cNvPr id="24" name="Freeform: Shape 23">
                <a:extLst>
                  <a:ext uri="{FF2B5EF4-FFF2-40B4-BE49-F238E27FC236}">
                    <a16:creationId xmlns:a16="http://schemas.microsoft.com/office/drawing/2014/main" id="{1C2A575A-5190-4DE4-9DFE-F5974353EF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a:off x="2207971" y="2856305"/>
                <a:ext cx="464739" cy="464739"/>
              </a:xfrm>
              <a:custGeom>
                <a:avLst/>
                <a:gdLst>
                  <a:gd name="connsiteX0" fmla="*/ 464132 w 464739"/>
                  <a:gd name="connsiteY0" fmla="*/ 463881 h 464739"/>
                  <a:gd name="connsiteX1" fmla="*/ 463891 w 464739"/>
                  <a:gd name="connsiteY1" fmla="*/ 463892 h 464739"/>
                  <a:gd name="connsiteX2" fmla="*/ 463880 w 464739"/>
                  <a:gd name="connsiteY2" fmla="*/ 464132 h 464739"/>
                  <a:gd name="connsiteX3" fmla="*/ 463651 w 464739"/>
                  <a:gd name="connsiteY3" fmla="*/ 463904 h 464739"/>
                  <a:gd name="connsiteX4" fmla="*/ 446142 w 464739"/>
                  <a:gd name="connsiteY4" fmla="*/ 464739 h 464739"/>
                  <a:gd name="connsiteX5" fmla="*/ 130673 w 464739"/>
                  <a:gd name="connsiteY5" fmla="*/ 334067 h 464739"/>
                  <a:gd name="connsiteX6" fmla="*/ 0 w 464739"/>
                  <a:gd name="connsiteY6" fmla="*/ 18597 h 464739"/>
                  <a:gd name="connsiteX7" fmla="*/ 836 w 464739"/>
                  <a:gd name="connsiteY7" fmla="*/ 1089 h 464739"/>
                  <a:gd name="connsiteX8" fmla="*/ 607 w 464739"/>
                  <a:gd name="connsiteY8" fmla="*/ 859 h 464739"/>
                  <a:gd name="connsiteX9" fmla="*/ 848 w 464739"/>
                  <a:gd name="connsiteY9" fmla="*/ 848 h 464739"/>
                  <a:gd name="connsiteX10" fmla="*/ 859 w 464739"/>
                  <a:gd name="connsiteY10" fmla="*/ 607 h 464739"/>
                  <a:gd name="connsiteX11" fmla="*/ 1089 w 464739"/>
                  <a:gd name="connsiteY11" fmla="*/ 836 h 464739"/>
                  <a:gd name="connsiteX12" fmla="*/ 18597 w 464739"/>
                  <a:gd name="connsiteY12" fmla="*/ 0 h 464739"/>
                  <a:gd name="connsiteX13" fmla="*/ 334067 w 464739"/>
                  <a:gd name="connsiteY13" fmla="*/ 130672 h 464739"/>
                  <a:gd name="connsiteX14" fmla="*/ 464739 w 464739"/>
                  <a:gd name="connsiteY14" fmla="*/ 446142 h 464739"/>
                  <a:gd name="connsiteX15" fmla="*/ 463903 w 464739"/>
                  <a:gd name="connsiteY15" fmla="*/ 463652 h 46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9" h="464739">
                    <a:moveTo>
                      <a:pt x="464132" y="463881"/>
                    </a:moveTo>
                    <a:lnTo>
                      <a:pt x="463891" y="463892"/>
                    </a:lnTo>
                    <a:lnTo>
                      <a:pt x="463880" y="464132"/>
                    </a:lnTo>
                    <a:lnTo>
                      <a:pt x="463651" y="463904"/>
                    </a:lnTo>
                    <a:lnTo>
                      <a:pt x="446142" y="464739"/>
                    </a:lnTo>
                    <a:cubicBezTo>
                      <a:pt x="331965" y="464739"/>
                      <a:pt x="217787" y="421182"/>
                      <a:pt x="130673" y="334067"/>
                    </a:cubicBezTo>
                    <a:cubicBezTo>
                      <a:pt x="43558" y="246953"/>
                      <a:pt x="1" y="132775"/>
                      <a:pt x="0" y="18597"/>
                    </a:cubicBezTo>
                    <a:lnTo>
                      <a:pt x="836" y="1089"/>
                    </a:lnTo>
                    <a:lnTo>
                      <a:pt x="607" y="859"/>
                    </a:lnTo>
                    <a:lnTo>
                      <a:pt x="848" y="848"/>
                    </a:lnTo>
                    <a:lnTo>
                      <a:pt x="859" y="607"/>
                    </a:lnTo>
                    <a:lnTo>
                      <a:pt x="1089" y="836"/>
                    </a:lnTo>
                    <a:lnTo>
                      <a:pt x="18597" y="0"/>
                    </a:lnTo>
                    <a:cubicBezTo>
                      <a:pt x="132775" y="0"/>
                      <a:pt x="246952" y="43557"/>
                      <a:pt x="334067" y="130672"/>
                    </a:cubicBezTo>
                    <a:cubicBezTo>
                      <a:pt x="421182" y="217787"/>
                      <a:pt x="464739" y="331964"/>
                      <a:pt x="464739" y="446142"/>
                    </a:cubicBezTo>
                    <a:lnTo>
                      <a:pt x="463903" y="463652"/>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5" name="Freeform: Shape 24">
                <a:extLst>
                  <a:ext uri="{FF2B5EF4-FFF2-40B4-BE49-F238E27FC236}">
                    <a16:creationId xmlns:a16="http://schemas.microsoft.com/office/drawing/2014/main" id="{3C7150A2-FFA7-4F7C-81C9-2FA3803FA8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607238" y="2688467"/>
                <a:ext cx="464738" cy="464738"/>
              </a:xfrm>
              <a:custGeom>
                <a:avLst/>
                <a:gdLst>
                  <a:gd name="connsiteX0" fmla="*/ 446142 w 464738"/>
                  <a:gd name="connsiteY0" fmla="*/ 464738 h 464738"/>
                  <a:gd name="connsiteX1" fmla="*/ 130673 w 464738"/>
                  <a:gd name="connsiteY1" fmla="*/ 334066 h 464738"/>
                  <a:gd name="connsiteX2" fmla="*/ 0 w 464738"/>
                  <a:gd name="connsiteY2" fmla="*/ 18596 h 464738"/>
                  <a:gd name="connsiteX3" fmla="*/ 836 w 464738"/>
                  <a:gd name="connsiteY3" fmla="*/ 1089 h 464738"/>
                  <a:gd name="connsiteX4" fmla="*/ 606 w 464738"/>
                  <a:gd name="connsiteY4" fmla="*/ 859 h 464738"/>
                  <a:gd name="connsiteX5" fmla="*/ 848 w 464738"/>
                  <a:gd name="connsiteY5" fmla="*/ 848 h 464738"/>
                  <a:gd name="connsiteX6" fmla="*/ 859 w 464738"/>
                  <a:gd name="connsiteY6" fmla="*/ 606 h 464738"/>
                  <a:gd name="connsiteX7" fmla="*/ 1089 w 464738"/>
                  <a:gd name="connsiteY7" fmla="*/ 836 h 464738"/>
                  <a:gd name="connsiteX8" fmla="*/ 18596 w 464738"/>
                  <a:gd name="connsiteY8" fmla="*/ 0 h 464738"/>
                  <a:gd name="connsiteX9" fmla="*/ 334066 w 464738"/>
                  <a:gd name="connsiteY9" fmla="*/ 130672 h 464738"/>
                  <a:gd name="connsiteX10" fmla="*/ 464738 w 464738"/>
                  <a:gd name="connsiteY10" fmla="*/ 446142 h 464738"/>
                  <a:gd name="connsiteX11" fmla="*/ 463902 w 464738"/>
                  <a:gd name="connsiteY11" fmla="*/ 463650 h 464738"/>
                  <a:gd name="connsiteX12" fmla="*/ 464132 w 464738"/>
                  <a:gd name="connsiteY12" fmla="*/ 463880 h 464738"/>
                  <a:gd name="connsiteX13" fmla="*/ 463891 w 464738"/>
                  <a:gd name="connsiteY13" fmla="*/ 463892 h 464738"/>
                  <a:gd name="connsiteX14" fmla="*/ 463879 w 464738"/>
                  <a:gd name="connsiteY14" fmla="*/ 464132 h 464738"/>
                  <a:gd name="connsiteX15" fmla="*/ 463650 w 464738"/>
                  <a:gd name="connsiteY15" fmla="*/ 463903 h 46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8" h="464738">
                    <a:moveTo>
                      <a:pt x="446142" y="464738"/>
                    </a:moveTo>
                    <a:cubicBezTo>
                      <a:pt x="331965" y="464738"/>
                      <a:pt x="217787" y="421181"/>
                      <a:pt x="130673" y="334066"/>
                    </a:cubicBezTo>
                    <a:cubicBezTo>
                      <a:pt x="43558" y="246952"/>
                      <a:pt x="1" y="132774"/>
                      <a:pt x="0" y="18596"/>
                    </a:cubicBezTo>
                    <a:lnTo>
                      <a:pt x="836" y="1089"/>
                    </a:lnTo>
                    <a:lnTo>
                      <a:pt x="606" y="859"/>
                    </a:lnTo>
                    <a:lnTo>
                      <a:pt x="848" y="848"/>
                    </a:lnTo>
                    <a:lnTo>
                      <a:pt x="859" y="606"/>
                    </a:lnTo>
                    <a:lnTo>
                      <a:pt x="1089" y="836"/>
                    </a:lnTo>
                    <a:lnTo>
                      <a:pt x="18596" y="0"/>
                    </a:lnTo>
                    <a:cubicBezTo>
                      <a:pt x="132774" y="0"/>
                      <a:pt x="246951" y="43557"/>
                      <a:pt x="334066" y="130672"/>
                    </a:cubicBezTo>
                    <a:cubicBezTo>
                      <a:pt x="421181" y="217787"/>
                      <a:pt x="464738" y="331964"/>
                      <a:pt x="464738" y="446142"/>
                    </a:cubicBezTo>
                    <a:lnTo>
                      <a:pt x="463902" y="463650"/>
                    </a:lnTo>
                    <a:lnTo>
                      <a:pt x="464132" y="463880"/>
                    </a:lnTo>
                    <a:lnTo>
                      <a:pt x="463891" y="463892"/>
                    </a:lnTo>
                    <a:lnTo>
                      <a:pt x="463879" y="464132"/>
                    </a:lnTo>
                    <a:lnTo>
                      <a:pt x="463650" y="463903"/>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6" name="Group 25">
                <a:extLst>
                  <a:ext uri="{FF2B5EF4-FFF2-40B4-BE49-F238E27FC236}">
                    <a16:creationId xmlns:a16="http://schemas.microsoft.com/office/drawing/2014/main" id="{A7E7BC8E-8EF0-45B0-AE3F-6A6B7316C0D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440769" y="2384401"/>
                <a:ext cx="313009" cy="1032464"/>
                <a:chOff x="2440769" y="2384401"/>
                <a:chExt cx="313009" cy="1032464"/>
              </a:xfrm>
            </p:grpSpPr>
            <p:cxnSp>
              <p:nvCxnSpPr>
                <p:cNvPr id="27" name="Straight Connector 26">
                  <a:extLst>
                    <a:ext uri="{FF2B5EF4-FFF2-40B4-BE49-F238E27FC236}">
                      <a16:creationId xmlns:a16="http://schemas.microsoft.com/office/drawing/2014/main" id="{B8E09A32-931A-4C38-A558-274FA30070D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0800000" flipH="1">
                  <a:off x="2440769" y="2516865"/>
                  <a:ext cx="0" cy="90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0988A58-B96D-4381-A625-6822161B21B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8100000" flipH="1">
                  <a:off x="2753778" y="2384401"/>
                  <a:ext cx="0" cy="90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grpSp>
    </p:spTree>
    <p:extLst>
      <p:ext uri="{BB962C8B-B14F-4D97-AF65-F5344CB8AC3E}">
        <p14:creationId xmlns:p14="http://schemas.microsoft.com/office/powerpoint/2010/main" val="3433760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66C9CD-6BF4-44CA-8078-0BB819080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C19E11-0F0F-4C30-BF87-C419C5735BBF}"/>
              </a:ext>
            </a:extLst>
          </p:cNvPr>
          <p:cNvSpPr>
            <a:spLocks noGrp="1"/>
          </p:cNvSpPr>
          <p:nvPr>
            <p:ph type="title"/>
          </p:nvPr>
        </p:nvSpPr>
        <p:spPr>
          <a:xfrm>
            <a:off x="1082675" y="531815"/>
            <a:ext cx="10026650" cy="910310"/>
          </a:xfrm>
        </p:spPr>
        <p:txBody>
          <a:bodyPr wrap="square" anchor="b">
            <a:normAutofit/>
          </a:bodyPr>
          <a:lstStyle/>
          <a:p>
            <a:pPr algn="ctr"/>
            <a:r>
              <a:rPr lang="en-NZ" b="1" dirty="0"/>
              <a:t>Reflection and ethical practice</a:t>
            </a:r>
          </a:p>
        </p:txBody>
      </p:sp>
      <p:cxnSp>
        <p:nvCxnSpPr>
          <p:cNvPr id="11" name="Straight Connector 10">
            <a:extLst>
              <a:ext uri="{FF2B5EF4-FFF2-40B4-BE49-F238E27FC236}">
                <a16:creationId xmlns:a16="http://schemas.microsoft.com/office/drawing/2014/main" id="{D9BF9BF3-7E9D-458B-A5D2-E730C5FFD0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19649" y="1893832"/>
            <a:ext cx="5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8E5D832D-0665-601F-899D-9166377668C8}"/>
              </a:ext>
            </a:extLst>
          </p:cNvPr>
          <p:cNvGraphicFramePr>
            <a:graphicFrameLocks noGrp="1"/>
          </p:cNvGraphicFramePr>
          <p:nvPr>
            <p:ph idx="1"/>
            <p:extLst>
              <p:ext uri="{D42A27DB-BD31-4B8C-83A1-F6EECF244321}">
                <p14:modId xmlns:p14="http://schemas.microsoft.com/office/powerpoint/2010/main" val="1922608793"/>
              </p:ext>
            </p:extLst>
          </p:nvPr>
        </p:nvGraphicFramePr>
        <p:xfrm>
          <a:off x="1079400" y="2843213"/>
          <a:ext cx="10033200" cy="292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02451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DCFBD7-5612-480F-BED3-7820176A50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00360E-F73A-458D-BB5A-2985F9026049}"/>
              </a:ext>
            </a:extLst>
          </p:cNvPr>
          <p:cNvSpPr>
            <a:spLocks noGrp="1"/>
          </p:cNvSpPr>
          <p:nvPr>
            <p:ph type="title"/>
          </p:nvPr>
        </p:nvSpPr>
        <p:spPr>
          <a:xfrm>
            <a:off x="1080000" y="1666874"/>
            <a:ext cx="4457200" cy="3521075"/>
          </a:xfrm>
        </p:spPr>
        <p:txBody>
          <a:bodyPr anchor="ctr">
            <a:normAutofit/>
          </a:bodyPr>
          <a:lstStyle/>
          <a:p>
            <a:pPr algn="ctr"/>
            <a:r>
              <a:rPr lang="en-NZ" dirty="0"/>
              <a:t>Reflect on the following…</a:t>
            </a:r>
            <a:endParaRPr lang="en-NZ"/>
          </a:p>
        </p:txBody>
      </p:sp>
      <p:grpSp>
        <p:nvGrpSpPr>
          <p:cNvPr id="10" name="Group 9">
            <a:extLst>
              <a:ext uri="{FF2B5EF4-FFF2-40B4-BE49-F238E27FC236}">
                <a16:creationId xmlns:a16="http://schemas.microsoft.com/office/drawing/2014/main" id="{263531A3-FAAF-4F5C-AF87-91646005308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0671" y="408462"/>
            <a:ext cx="913428" cy="1032464"/>
            <a:chOff x="999771" y="932104"/>
            <a:chExt cx="913428" cy="1032464"/>
          </a:xfrm>
        </p:grpSpPr>
        <p:grpSp>
          <p:nvGrpSpPr>
            <p:cNvPr id="11" name="Group 10">
              <a:extLst>
                <a:ext uri="{FF2B5EF4-FFF2-40B4-BE49-F238E27FC236}">
                  <a16:creationId xmlns:a16="http://schemas.microsoft.com/office/drawing/2014/main" id="{F09EC0F0-36F6-475A-B313-91019F46E4B0}"/>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8100000" flipV="1">
              <a:off x="1047457" y="1290386"/>
              <a:ext cx="865742" cy="628383"/>
              <a:chOff x="558167" y="958515"/>
              <a:chExt cx="865742" cy="628383"/>
            </a:xfrm>
            <a:solidFill>
              <a:schemeClr val="accent3"/>
            </a:solidFill>
          </p:grpSpPr>
          <p:sp>
            <p:nvSpPr>
              <p:cNvPr id="18" name="Freeform: Shape 17">
                <a:extLst>
                  <a:ext uri="{FF2B5EF4-FFF2-40B4-BE49-F238E27FC236}">
                    <a16:creationId xmlns:a16="http://schemas.microsoft.com/office/drawing/2014/main" id="{3E720176-168D-4875-B380-1FFAD166CC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a:off x="558167" y="1122160"/>
                <a:ext cx="464738" cy="464738"/>
              </a:xfrm>
              <a:custGeom>
                <a:avLst/>
                <a:gdLst>
                  <a:gd name="connsiteX0" fmla="*/ 446142 w 464738"/>
                  <a:gd name="connsiteY0" fmla="*/ 464738 h 464738"/>
                  <a:gd name="connsiteX1" fmla="*/ 130673 w 464738"/>
                  <a:gd name="connsiteY1" fmla="*/ 334066 h 464738"/>
                  <a:gd name="connsiteX2" fmla="*/ 0 w 464738"/>
                  <a:gd name="connsiteY2" fmla="*/ 18596 h 464738"/>
                  <a:gd name="connsiteX3" fmla="*/ 836 w 464738"/>
                  <a:gd name="connsiteY3" fmla="*/ 1089 h 464738"/>
                  <a:gd name="connsiteX4" fmla="*/ 606 w 464738"/>
                  <a:gd name="connsiteY4" fmla="*/ 859 h 464738"/>
                  <a:gd name="connsiteX5" fmla="*/ 848 w 464738"/>
                  <a:gd name="connsiteY5" fmla="*/ 848 h 464738"/>
                  <a:gd name="connsiteX6" fmla="*/ 859 w 464738"/>
                  <a:gd name="connsiteY6" fmla="*/ 606 h 464738"/>
                  <a:gd name="connsiteX7" fmla="*/ 1089 w 464738"/>
                  <a:gd name="connsiteY7" fmla="*/ 836 h 464738"/>
                  <a:gd name="connsiteX8" fmla="*/ 18596 w 464738"/>
                  <a:gd name="connsiteY8" fmla="*/ 0 h 464738"/>
                  <a:gd name="connsiteX9" fmla="*/ 334066 w 464738"/>
                  <a:gd name="connsiteY9" fmla="*/ 130672 h 464738"/>
                  <a:gd name="connsiteX10" fmla="*/ 464738 w 464738"/>
                  <a:gd name="connsiteY10" fmla="*/ 446142 h 464738"/>
                  <a:gd name="connsiteX11" fmla="*/ 463902 w 464738"/>
                  <a:gd name="connsiteY11" fmla="*/ 463650 h 464738"/>
                  <a:gd name="connsiteX12" fmla="*/ 464132 w 464738"/>
                  <a:gd name="connsiteY12" fmla="*/ 463880 h 464738"/>
                  <a:gd name="connsiteX13" fmla="*/ 463891 w 464738"/>
                  <a:gd name="connsiteY13" fmla="*/ 463892 h 464738"/>
                  <a:gd name="connsiteX14" fmla="*/ 463879 w 464738"/>
                  <a:gd name="connsiteY14" fmla="*/ 464132 h 464738"/>
                  <a:gd name="connsiteX15" fmla="*/ 463650 w 464738"/>
                  <a:gd name="connsiteY15" fmla="*/ 463903 h 46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8" h="464738">
                    <a:moveTo>
                      <a:pt x="446142" y="464738"/>
                    </a:moveTo>
                    <a:cubicBezTo>
                      <a:pt x="331965" y="464738"/>
                      <a:pt x="217787" y="421181"/>
                      <a:pt x="130673" y="334066"/>
                    </a:cubicBezTo>
                    <a:cubicBezTo>
                      <a:pt x="43558" y="246952"/>
                      <a:pt x="1" y="132774"/>
                      <a:pt x="0" y="18596"/>
                    </a:cubicBezTo>
                    <a:lnTo>
                      <a:pt x="836" y="1089"/>
                    </a:lnTo>
                    <a:lnTo>
                      <a:pt x="606" y="859"/>
                    </a:lnTo>
                    <a:lnTo>
                      <a:pt x="848" y="848"/>
                    </a:lnTo>
                    <a:lnTo>
                      <a:pt x="859" y="606"/>
                    </a:lnTo>
                    <a:lnTo>
                      <a:pt x="1089" y="836"/>
                    </a:lnTo>
                    <a:lnTo>
                      <a:pt x="18596" y="0"/>
                    </a:lnTo>
                    <a:cubicBezTo>
                      <a:pt x="132774" y="0"/>
                      <a:pt x="246951" y="43557"/>
                      <a:pt x="334066" y="130672"/>
                    </a:cubicBezTo>
                    <a:cubicBezTo>
                      <a:pt x="421181" y="217787"/>
                      <a:pt x="464738" y="331964"/>
                      <a:pt x="464738" y="446142"/>
                    </a:cubicBezTo>
                    <a:lnTo>
                      <a:pt x="463902" y="463650"/>
                    </a:lnTo>
                    <a:lnTo>
                      <a:pt x="464132" y="463880"/>
                    </a:lnTo>
                    <a:lnTo>
                      <a:pt x="463891" y="463892"/>
                    </a:lnTo>
                    <a:lnTo>
                      <a:pt x="463879" y="464132"/>
                    </a:lnTo>
                    <a:lnTo>
                      <a:pt x="463650" y="463903"/>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Freeform: Shape 18">
                <a:extLst>
                  <a:ext uri="{FF2B5EF4-FFF2-40B4-BE49-F238E27FC236}">
                    <a16:creationId xmlns:a16="http://schemas.microsoft.com/office/drawing/2014/main" id="{6C3DF9F2-65C8-4063-9164-2DBD90E2A1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959170" y="958515"/>
                <a:ext cx="464739" cy="464739"/>
              </a:xfrm>
              <a:custGeom>
                <a:avLst/>
                <a:gdLst>
                  <a:gd name="connsiteX0" fmla="*/ 464132 w 464739"/>
                  <a:gd name="connsiteY0" fmla="*/ 463881 h 464739"/>
                  <a:gd name="connsiteX1" fmla="*/ 463891 w 464739"/>
                  <a:gd name="connsiteY1" fmla="*/ 463892 h 464739"/>
                  <a:gd name="connsiteX2" fmla="*/ 463880 w 464739"/>
                  <a:gd name="connsiteY2" fmla="*/ 464132 h 464739"/>
                  <a:gd name="connsiteX3" fmla="*/ 463651 w 464739"/>
                  <a:gd name="connsiteY3" fmla="*/ 463904 h 464739"/>
                  <a:gd name="connsiteX4" fmla="*/ 446142 w 464739"/>
                  <a:gd name="connsiteY4" fmla="*/ 464739 h 464739"/>
                  <a:gd name="connsiteX5" fmla="*/ 130673 w 464739"/>
                  <a:gd name="connsiteY5" fmla="*/ 334067 h 464739"/>
                  <a:gd name="connsiteX6" fmla="*/ 0 w 464739"/>
                  <a:gd name="connsiteY6" fmla="*/ 18597 h 464739"/>
                  <a:gd name="connsiteX7" fmla="*/ 836 w 464739"/>
                  <a:gd name="connsiteY7" fmla="*/ 1089 h 464739"/>
                  <a:gd name="connsiteX8" fmla="*/ 607 w 464739"/>
                  <a:gd name="connsiteY8" fmla="*/ 859 h 464739"/>
                  <a:gd name="connsiteX9" fmla="*/ 848 w 464739"/>
                  <a:gd name="connsiteY9" fmla="*/ 848 h 464739"/>
                  <a:gd name="connsiteX10" fmla="*/ 859 w 464739"/>
                  <a:gd name="connsiteY10" fmla="*/ 607 h 464739"/>
                  <a:gd name="connsiteX11" fmla="*/ 1089 w 464739"/>
                  <a:gd name="connsiteY11" fmla="*/ 836 h 464739"/>
                  <a:gd name="connsiteX12" fmla="*/ 18597 w 464739"/>
                  <a:gd name="connsiteY12" fmla="*/ 0 h 464739"/>
                  <a:gd name="connsiteX13" fmla="*/ 334067 w 464739"/>
                  <a:gd name="connsiteY13" fmla="*/ 130672 h 464739"/>
                  <a:gd name="connsiteX14" fmla="*/ 464739 w 464739"/>
                  <a:gd name="connsiteY14" fmla="*/ 446142 h 464739"/>
                  <a:gd name="connsiteX15" fmla="*/ 463903 w 464739"/>
                  <a:gd name="connsiteY15" fmla="*/ 463652 h 46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9" h="464739">
                    <a:moveTo>
                      <a:pt x="464132" y="463881"/>
                    </a:moveTo>
                    <a:lnTo>
                      <a:pt x="463891" y="463892"/>
                    </a:lnTo>
                    <a:lnTo>
                      <a:pt x="463880" y="464132"/>
                    </a:lnTo>
                    <a:lnTo>
                      <a:pt x="463651" y="463904"/>
                    </a:lnTo>
                    <a:lnTo>
                      <a:pt x="446142" y="464739"/>
                    </a:lnTo>
                    <a:cubicBezTo>
                      <a:pt x="331965" y="464739"/>
                      <a:pt x="217787" y="421182"/>
                      <a:pt x="130673" y="334067"/>
                    </a:cubicBezTo>
                    <a:cubicBezTo>
                      <a:pt x="43558" y="246953"/>
                      <a:pt x="1" y="132775"/>
                      <a:pt x="0" y="18597"/>
                    </a:cubicBezTo>
                    <a:lnTo>
                      <a:pt x="836" y="1089"/>
                    </a:lnTo>
                    <a:lnTo>
                      <a:pt x="607" y="859"/>
                    </a:lnTo>
                    <a:lnTo>
                      <a:pt x="848" y="848"/>
                    </a:lnTo>
                    <a:lnTo>
                      <a:pt x="859" y="607"/>
                    </a:lnTo>
                    <a:lnTo>
                      <a:pt x="1089" y="836"/>
                    </a:lnTo>
                    <a:lnTo>
                      <a:pt x="18597" y="0"/>
                    </a:lnTo>
                    <a:cubicBezTo>
                      <a:pt x="132775" y="0"/>
                      <a:pt x="246952" y="43557"/>
                      <a:pt x="334067" y="130672"/>
                    </a:cubicBezTo>
                    <a:cubicBezTo>
                      <a:pt x="421182" y="217787"/>
                      <a:pt x="464739" y="331964"/>
                      <a:pt x="464739" y="446142"/>
                    </a:cubicBezTo>
                    <a:lnTo>
                      <a:pt x="463903" y="463652"/>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12" name="Group 11">
              <a:extLst>
                <a:ext uri="{FF2B5EF4-FFF2-40B4-BE49-F238E27FC236}">
                  <a16:creationId xmlns:a16="http://schemas.microsoft.com/office/drawing/2014/main" id="{1DB23F83-9229-4C60-938A-F2CF20C27F4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0800000" flipH="1" flipV="1">
              <a:off x="999771" y="932104"/>
              <a:ext cx="864005" cy="1032464"/>
              <a:chOff x="2207971" y="2384401"/>
              <a:chExt cx="864005" cy="1032464"/>
            </a:xfrm>
          </p:grpSpPr>
          <p:sp>
            <p:nvSpPr>
              <p:cNvPr id="13" name="Freeform: Shape 12">
                <a:extLst>
                  <a:ext uri="{FF2B5EF4-FFF2-40B4-BE49-F238E27FC236}">
                    <a16:creationId xmlns:a16="http://schemas.microsoft.com/office/drawing/2014/main" id="{1ED4C557-D730-47E9-AC8A-884190A4E8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a:off x="2207971" y="2856305"/>
                <a:ext cx="464739" cy="464739"/>
              </a:xfrm>
              <a:custGeom>
                <a:avLst/>
                <a:gdLst>
                  <a:gd name="connsiteX0" fmla="*/ 464132 w 464739"/>
                  <a:gd name="connsiteY0" fmla="*/ 463881 h 464739"/>
                  <a:gd name="connsiteX1" fmla="*/ 463891 w 464739"/>
                  <a:gd name="connsiteY1" fmla="*/ 463892 h 464739"/>
                  <a:gd name="connsiteX2" fmla="*/ 463880 w 464739"/>
                  <a:gd name="connsiteY2" fmla="*/ 464132 h 464739"/>
                  <a:gd name="connsiteX3" fmla="*/ 463651 w 464739"/>
                  <a:gd name="connsiteY3" fmla="*/ 463904 h 464739"/>
                  <a:gd name="connsiteX4" fmla="*/ 446142 w 464739"/>
                  <a:gd name="connsiteY4" fmla="*/ 464739 h 464739"/>
                  <a:gd name="connsiteX5" fmla="*/ 130673 w 464739"/>
                  <a:gd name="connsiteY5" fmla="*/ 334067 h 464739"/>
                  <a:gd name="connsiteX6" fmla="*/ 0 w 464739"/>
                  <a:gd name="connsiteY6" fmla="*/ 18597 h 464739"/>
                  <a:gd name="connsiteX7" fmla="*/ 836 w 464739"/>
                  <a:gd name="connsiteY7" fmla="*/ 1089 h 464739"/>
                  <a:gd name="connsiteX8" fmla="*/ 607 w 464739"/>
                  <a:gd name="connsiteY8" fmla="*/ 859 h 464739"/>
                  <a:gd name="connsiteX9" fmla="*/ 848 w 464739"/>
                  <a:gd name="connsiteY9" fmla="*/ 848 h 464739"/>
                  <a:gd name="connsiteX10" fmla="*/ 859 w 464739"/>
                  <a:gd name="connsiteY10" fmla="*/ 607 h 464739"/>
                  <a:gd name="connsiteX11" fmla="*/ 1089 w 464739"/>
                  <a:gd name="connsiteY11" fmla="*/ 836 h 464739"/>
                  <a:gd name="connsiteX12" fmla="*/ 18597 w 464739"/>
                  <a:gd name="connsiteY12" fmla="*/ 0 h 464739"/>
                  <a:gd name="connsiteX13" fmla="*/ 334067 w 464739"/>
                  <a:gd name="connsiteY13" fmla="*/ 130672 h 464739"/>
                  <a:gd name="connsiteX14" fmla="*/ 464739 w 464739"/>
                  <a:gd name="connsiteY14" fmla="*/ 446142 h 464739"/>
                  <a:gd name="connsiteX15" fmla="*/ 463903 w 464739"/>
                  <a:gd name="connsiteY15" fmla="*/ 463652 h 46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9" h="464739">
                    <a:moveTo>
                      <a:pt x="464132" y="463881"/>
                    </a:moveTo>
                    <a:lnTo>
                      <a:pt x="463891" y="463892"/>
                    </a:lnTo>
                    <a:lnTo>
                      <a:pt x="463880" y="464132"/>
                    </a:lnTo>
                    <a:lnTo>
                      <a:pt x="463651" y="463904"/>
                    </a:lnTo>
                    <a:lnTo>
                      <a:pt x="446142" y="464739"/>
                    </a:lnTo>
                    <a:cubicBezTo>
                      <a:pt x="331965" y="464739"/>
                      <a:pt x="217787" y="421182"/>
                      <a:pt x="130673" y="334067"/>
                    </a:cubicBezTo>
                    <a:cubicBezTo>
                      <a:pt x="43558" y="246953"/>
                      <a:pt x="1" y="132775"/>
                      <a:pt x="0" y="18597"/>
                    </a:cubicBezTo>
                    <a:lnTo>
                      <a:pt x="836" y="1089"/>
                    </a:lnTo>
                    <a:lnTo>
                      <a:pt x="607" y="859"/>
                    </a:lnTo>
                    <a:lnTo>
                      <a:pt x="848" y="848"/>
                    </a:lnTo>
                    <a:lnTo>
                      <a:pt x="859" y="607"/>
                    </a:lnTo>
                    <a:lnTo>
                      <a:pt x="1089" y="836"/>
                    </a:lnTo>
                    <a:lnTo>
                      <a:pt x="18597" y="0"/>
                    </a:lnTo>
                    <a:cubicBezTo>
                      <a:pt x="132775" y="0"/>
                      <a:pt x="246952" y="43557"/>
                      <a:pt x="334067" y="130672"/>
                    </a:cubicBezTo>
                    <a:cubicBezTo>
                      <a:pt x="421182" y="217787"/>
                      <a:pt x="464739" y="331964"/>
                      <a:pt x="464739" y="446142"/>
                    </a:cubicBezTo>
                    <a:lnTo>
                      <a:pt x="463903" y="463652"/>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Freeform: Shape 13">
                <a:extLst>
                  <a:ext uri="{FF2B5EF4-FFF2-40B4-BE49-F238E27FC236}">
                    <a16:creationId xmlns:a16="http://schemas.microsoft.com/office/drawing/2014/main" id="{8AA1D3F0-72CD-4C7B-8C03-2A50531F98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607238" y="2688467"/>
                <a:ext cx="464738" cy="464738"/>
              </a:xfrm>
              <a:custGeom>
                <a:avLst/>
                <a:gdLst>
                  <a:gd name="connsiteX0" fmla="*/ 446142 w 464738"/>
                  <a:gd name="connsiteY0" fmla="*/ 464738 h 464738"/>
                  <a:gd name="connsiteX1" fmla="*/ 130673 w 464738"/>
                  <a:gd name="connsiteY1" fmla="*/ 334066 h 464738"/>
                  <a:gd name="connsiteX2" fmla="*/ 0 w 464738"/>
                  <a:gd name="connsiteY2" fmla="*/ 18596 h 464738"/>
                  <a:gd name="connsiteX3" fmla="*/ 836 w 464738"/>
                  <a:gd name="connsiteY3" fmla="*/ 1089 h 464738"/>
                  <a:gd name="connsiteX4" fmla="*/ 606 w 464738"/>
                  <a:gd name="connsiteY4" fmla="*/ 859 h 464738"/>
                  <a:gd name="connsiteX5" fmla="*/ 848 w 464738"/>
                  <a:gd name="connsiteY5" fmla="*/ 848 h 464738"/>
                  <a:gd name="connsiteX6" fmla="*/ 859 w 464738"/>
                  <a:gd name="connsiteY6" fmla="*/ 606 h 464738"/>
                  <a:gd name="connsiteX7" fmla="*/ 1089 w 464738"/>
                  <a:gd name="connsiteY7" fmla="*/ 836 h 464738"/>
                  <a:gd name="connsiteX8" fmla="*/ 18596 w 464738"/>
                  <a:gd name="connsiteY8" fmla="*/ 0 h 464738"/>
                  <a:gd name="connsiteX9" fmla="*/ 334066 w 464738"/>
                  <a:gd name="connsiteY9" fmla="*/ 130672 h 464738"/>
                  <a:gd name="connsiteX10" fmla="*/ 464738 w 464738"/>
                  <a:gd name="connsiteY10" fmla="*/ 446142 h 464738"/>
                  <a:gd name="connsiteX11" fmla="*/ 463902 w 464738"/>
                  <a:gd name="connsiteY11" fmla="*/ 463650 h 464738"/>
                  <a:gd name="connsiteX12" fmla="*/ 464132 w 464738"/>
                  <a:gd name="connsiteY12" fmla="*/ 463880 h 464738"/>
                  <a:gd name="connsiteX13" fmla="*/ 463891 w 464738"/>
                  <a:gd name="connsiteY13" fmla="*/ 463892 h 464738"/>
                  <a:gd name="connsiteX14" fmla="*/ 463879 w 464738"/>
                  <a:gd name="connsiteY14" fmla="*/ 464132 h 464738"/>
                  <a:gd name="connsiteX15" fmla="*/ 463650 w 464738"/>
                  <a:gd name="connsiteY15" fmla="*/ 463903 h 46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8" h="464738">
                    <a:moveTo>
                      <a:pt x="446142" y="464738"/>
                    </a:moveTo>
                    <a:cubicBezTo>
                      <a:pt x="331965" y="464738"/>
                      <a:pt x="217787" y="421181"/>
                      <a:pt x="130673" y="334066"/>
                    </a:cubicBezTo>
                    <a:cubicBezTo>
                      <a:pt x="43558" y="246952"/>
                      <a:pt x="1" y="132774"/>
                      <a:pt x="0" y="18596"/>
                    </a:cubicBezTo>
                    <a:lnTo>
                      <a:pt x="836" y="1089"/>
                    </a:lnTo>
                    <a:lnTo>
                      <a:pt x="606" y="859"/>
                    </a:lnTo>
                    <a:lnTo>
                      <a:pt x="848" y="848"/>
                    </a:lnTo>
                    <a:lnTo>
                      <a:pt x="859" y="606"/>
                    </a:lnTo>
                    <a:lnTo>
                      <a:pt x="1089" y="836"/>
                    </a:lnTo>
                    <a:lnTo>
                      <a:pt x="18596" y="0"/>
                    </a:lnTo>
                    <a:cubicBezTo>
                      <a:pt x="132774" y="0"/>
                      <a:pt x="246951" y="43557"/>
                      <a:pt x="334066" y="130672"/>
                    </a:cubicBezTo>
                    <a:cubicBezTo>
                      <a:pt x="421181" y="217787"/>
                      <a:pt x="464738" y="331964"/>
                      <a:pt x="464738" y="446142"/>
                    </a:cubicBezTo>
                    <a:lnTo>
                      <a:pt x="463902" y="463650"/>
                    </a:lnTo>
                    <a:lnTo>
                      <a:pt x="464132" y="463880"/>
                    </a:lnTo>
                    <a:lnTo>
                      <a:pt x="463891" y="463892"/>
                    </a:lnTo>
                    <a:lnTo>
                      <a:pt x="463879" y="464132"/>
                    </a:lnTo>
                    <a:lnTo>
                      <a:pt x="463650" y="463903"/>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5" name="Group 14">
                <a:extLst>
                  <a:ext uri="{FF2B5EF4-FFF2-40B4-BE49-F238E27FC236}">
                    <a16:creationId xmlns:a16="http://schemas.microsoft.com/office/drawing/2014/main" id="{129409EB-5515-4925-83E4-F7C979ED0B2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440769" y="2384401"/>
                <a:ext cx="313009" cy="1032464"/>
                <a:chOff x="2440769" y="2384401"/>
                <a:chExt cx="313009" cy="1032464"/>
              </a:xfrm>
            </p:grpSpPr>
            <p:cxnSp>
              <p:nvCxnSpPr>
                <p:cNvPr id="16" name="Straight Connector 15">
                  <a:extLst>
                    <a:ext uri="{FF2B5EF4-FFF2-40B4-BE49-F238E27FC236}">
                      <a16:creationId xmlns:a16="http://schemas.microsoft.com/office/drawing/2014/main" id="{2E18C444-B7B2-4918-AD29-D6CD204E585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0800000" flipH="1">
                  <a:off x="2440769" y="2516865"/>
                  <a:ext cx="0" cy="90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B974E9A-69BC-4453-9A9D-6036790B372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8100000" flipH="1">
                  <a:off x="2753778" y="2384401"/>
                  <a:ext cx="0" cy="90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grpSp>
      <p:sp>
        <p:nvSpPr>
          <p:cNvPr id="3" name="Content Placeholder 2">
            <a:extLst>
              <a:ext uri="{FF2B5EF4-FFF2-40B4-BE49-F238E27FC236}">
                <a16:creationId xmlns:a16="http://schemas.microsoft.com/office/drawing/2014/main" id="{F016818A-B31A-46E4-B92B-01F033DBC1A9}"/>
              </a:ext>
            </a:extLst>
          </p:cNvPr>
          <p:cNvSpPr>
            <a:spLocks noGrp="1"/>
          </p:cNvSpPr>
          <p:nvPr>
            <p:ph idx="1"/>
          </p:nvPr>
        </p:nvSpPr>
        <p:spPr>
          <a:xfrm>
            <a:off x="6654801" y="1079499"/>
            <a:ext cx="4451350" cy="4689476"/>
          </a:xfrm>
        </p:spPr>
        <p:txBody>
          <a:bodyPr anchor="ctr">
            <a:normAutofit/>
          </a:bodyPr>
          <a:lstStyle/>
          <a:p>
            <a:pPr>
              <a:lnSpc>
                <a:spcPct val="115000"/>
              </a:lnSpc>
            </a:pPr>
            <a:r>
              <a:rPr lang="en-NZ" sz="1600" b="1">
                <a:latin typeface="Open Sans" panose="020B0606030504020204" pitchFamily="34" charset="0"/>
              </a:rPr>
              <a:t>Recognition</a:t>
            </a:r>
            <a:r>
              <a:rPr lang="en-NZ" sz="1600" b="1" i="0">
                <a:effectLst/>
                <a:latin typeface="Open Sans" panose="020B0606030504020204" pitchFamily="34" charset="0"/>
              </a:rPr>
              <a:t> of self and other is not value neutral; it is permeated with figures of desire: what self and other want, what self and other need, what we value, what we seek, what we fear, what we avoid. Put differently, our encounters with Others can be understood as a ‘collision and commingling of separate desires.</a:t>
            </a:r>
          </a:p>
          <a:p>
            <a:pPr>
              <a:lnSpc>
                <a:spcPct val="115000"/>
              </a:lnSpc>
            </a:pPr>
            <a:r>
              <a:rPr lang="en-NZ" sz="1600" b="1" i="0">
                <a:effectLst/>
                <a:latin typeface="Open Sans" panose="020B0606030504020204" pitchFamily="34" charset="0"/>
              </a:rPr>
              <a:t>… when we encounter another person, our own needs, wants, values, fears and so forth have potential to over-ride the other person’s needs and wants before we even pause for reflection.</a:t>
            </a:r>
          </a:p>
          <a:p>
            <a:pPr>
              <a:lnSpc>
                <a:spcPct val="115000"/>
              </a:lnSpc>
            </a:pPr>
            <a:r>
              <a:rPr lang="en-NZ" sz="1600" b="1">
                <a:latin typeface="Open Sans" panose="020B0606030504020204" pitchFamily="34" charset="0"/>
              </a:rPr>
              <a:t>(Dillon, 2012; Elwick et al., 2014)</a:t>
            </a:r>
          </a:p>
        </p:txBody>
      </p:sp>
      <p:grpSp>
        <p:nvGrpSpPr>
          <p:cNvPr id="21" name="Group 20">
            <a:extLst>
              <a:ext uri="{FF2B5EF4-FFF2-40B4-BE49-F238E27FC236}">
                <a16:creationId xmlns:a16="http://schemas.microsoft.com/office/drawing/2014/main" id="{F73511A5-69DC-406F-AFE1-A7248A4CEA9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27954" y="5402020"/>
            <a:ext cx="912571" cy="1032464"/>
            <a:chOff x="5329995" y="4868671"/>
            <a:chExt cx="912571" cy="1032464"/>
          </a:xfrm>
        </p:grpSpPr>
        <p:grpSp>
          <p:nvGrpSpPr>
            <p:cNvPr id="22" name="Group 21">
              <a:extLst>
                <a:ext uri="{FF2B5EF4-FFF2-40B4-BE49-F238E27FC236}">
                  <a16:creationId xmlns:a16="http://schemas.microsoft.com/office/drawing/2014/main" id="{8D1B5CB3-BCAF-4109-B9F9-5FC34D383C0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8900000" flipV="1">
              <a:off x="5376824" y="5010722"/>
              <a:ext cx="865742" cy="628383"/>
              <a:chOff x="558167" y="958515"/>
              <a:chExt cx="865742" cy="628383"/>
            </a:xfrm>
            <a:solidFill>
              <a:schemeClr val="accent3"/>
            </a:solidFill>
          </p:grpSpPr>
          <p:sp>
            <p:nvSpPr>
              <p:cNvPr id="29" name="Freeform: Shape 28">
                <a:extLst>
                  <a:ext uri="{FF2B5EF4-FFF2-40B4-BE49-F238E27FC236}">
                    <a16:creationId xmlns:a16="http://schemas.microsoft.com/office/drawing/2014/main" id="{1A1D338F-12B9-476D-9D9C-E55E41236E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a:off x="558167" y="1122160"/>
                <a:ext cx="464738" cy="464738"/>
              </a:xfrm>
              <a:custGeom>
                <a:avLst/>
                <a:gdLst>
                  <a:gd name="connsiteX0" fmla="*/ 446142 w 464738"/>
                  <a:gd name="connsiteY0" fmla="*/ 464738 h 464738"/>
                  <a:gd name="connsiteX1" fmla="*/ 130673 w 464738"/>
                  <a:gd name="connsiteY1" fmla="*/ 334066 h 464738"/>
                  <a:gd name="connsiteX2" fmla="*/ 0 w 464738"/>
                  <a:gd name="connsiteY2" fmla="*/ 18596 h 464738"/>
                  <a:gd name="connsiteX3" fmla="*/ 836 w 464738"/>
                  <a:gd name="connsiteY3" fmla="*/ 1089 h 464738"/>
                  <a:gd name="connsiteX4" fmla="*/ 606 w 464738"/>
                  <a:gd name="connsiteY4" fmla="*/ 859 h 464738"/>
                  <a:gd name="connsiteX5" fmla="*/ 848 w 464738"/>
                  <a:gd name="connsiteY5" fmla="*/ 848 h 464738"/>
                  <a:gd name="connsiteX6" fmla="*/ 859 w 464738"/>
                  <a:gd name="connsiteY6" fmla="*/ 606 h 464738"/>
                  <a:gd name="connsiteX7" fmla="*/ 1089 w 464738"/>
                  <a:gd name="connsiteY7" fmla="*/ 836 h 464738"/>
                  <a:gd name="connsiteX8" fmla="*/ 18596 w 464738"/>
                  <a:gd name="connsiteY8" fmla="*/ 0 h 464738"/>
                  <a:gd name="connsiteX9" fmla="*/ 334066 w 464738"/>
                  <a:gd name="connsiteY9" fmla="*/ 130672 h 464738"/>
                  <a:gd name="connsiteX10" fmla="*/ 464738 w 464738"/>
                  <a:gd name="connsiteY10" fmla="*/ 446142 h 464738"/>
                  <a:gd name="connsiteX11" fmla="*/ 463902 w 464738"/>
                  <a:gd name="connsiteY11" fmla="*/ 463650 h 464738"/>
                  <a:gd name="connsiteX12" fmla="*/ 464132 w 464738"/>
                  <a:gd name="connsiteY12" fmla="*/ 463880 h 464738"/>
                  <a:gd name="connsiteX13" fmla="*/ 463891 w 464738"/>
                  <a:gd name="connsiteY13" fmla="*/ 463892 h 464738"/>
                  <a:gd name="connsiteX14" fmla="*/ 463879 w 464738"/>
                  <a:gd name="connsiteY14" fmla="*/ 464132 h 464738"/>
                  <a:gd name="connsiteX15" fmla="*/ 463650 w 464738"/>
                  <a:gd name="connsiteY15" fmla="*/ 463903 h 46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8" h="464738">
                    <a:moveTo>
                      <a:pt x="446142" y="464738"/>
                    </a:moveTo>
                    <a:cubicBezTo>
                      <a:pt x="331965" y="464738"/>
                      <a:pt x="217787" y="421181"/>
                      <a:pt x="130673" y="334066"/>
                    </a:cubicBezTo>
                    <a:cubicBezTo>
                      <a:pt x="43558" y="246952"/>
                      <a:pt x="1" y="132774"/>
                      <a:pt x="0" y="18596"/>
                    </a:cubicBezTo>
                    <a:lnTo>
                      <a:pt x="836" y="1089"/>
                    </a:lnTo>
                    <a:lnTo>
                      <a:pt x="606" y="859"/>
                    </a:lnTo>
                    <a:lnTo>
                      <a:pt x="848" y="848"/>
                    </a:lnTo>
                    <a:lnTo>
                      <a:pt x="859" y="606"/>
                    </a:lnTo>
                    <a:lnTo>
                      <a:pt x="1089" y="836"/>
                    </a:lnTo>
                    <a:lnTo>
                      <a:pt x="18596" y="0"/>
                    </a:lnTo>
                    <a:cubicBezTo>
                      <a:pt x="132774" y="0"/>
                      <a:pt x="246951" y="43557"/>
                      <a:pt x="334066" y="130672"/>
                    </a:cubicBezTo>
                    <a:cubicBezTo>
                      <a:pt x="421181" y="217787"/>
                      <a:pt x="464738" y="331964"/>
                      <a:pt x="464738" y="446142"/>
                    </a:cubicBezTo>
                    <a:lnTo>
                      <a:pt x="463902" y="463650"/>
                    </a:lnTo>
                    <a:lnTo>
                      <a:pt x="464132" y="463880"/>
                    </a:lnTo>
                    <a:lnTo>
                      <a:pt x="463891" y="463892"/>
                    </a:lnTo>
                    <a:lnTo>
                      <a:pt x="463879" y="464132"/>
                    </a:lnTo>
                    <a:lnTo>
                      <a:pt x="463650" y="463903"/>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Freeform: Shape 29">
                <a:extLst>
                  <a:ext uri="{FF2B5EF4-FFF2-40B4-BE49-F238E27FC236}">
                    <a16:creationId xmlns:a16="http://schemas.microsoft.com/office/drawing/2014/main" id="{65EF7F9B-7A42-4B15-8511-C2968A4FE0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959170" y="958515"/>
                <a:ext cx="464739" cy="464739"/>
              </a:xfrm>
              <a:custGeom>
                <a:avLst/>
                <a:gdLst>
                  <a:gd name="connsiteX0" fmla="*/ 464132 w 464739"/>
                  <a:gd name="connsiteY0" fmla="*/ 463881 h 464739"/>
                  <a:gd name="connsiteX1" fmla="*/ 463891 w 464739"/>
                  <a:gd name="connsiteY1" fmla="*/ 463892 h 464739"/>
                  <a:gd name="connsiteX2" fmla="*/ 463880 w 464739"/>
                  <a:gd name="connsiteY2" fmla="*/ 464132 h 464739"/>
                  <a:gd name="connsiteX3" fmla="*/ 463651 w 464739"/>
                  <a:gd name="connsiteY3" fmla="*/ 463904 h 464739"/>
                  <a:gd name="connsiteX4" fmla="*/ 446142 w 464739"/>
                  <a:gd name="connsiteY4" fmla="*/ 464739 h 464739"/>
                  <a:gd name="connsiteX5" fmla="*/ 130673 w 464739"/>
                  <a:gd name="connsiteY5" fmla="*/ 334067 h 464739"/>
                  <a:gd name="connsiteX6" fmla="*/ 0 w 464739"/>
                  <a:gd name="connsiteY6" fmla="*/ 18597 h 464739"/>
                  <a:gd name="connsiteX7" fmla="*/ 836 w 464739"/>
                  <a:gd name="connsiteY7" fmla="*/ 1089 h 464739"/>
                  <a:gd name="connsiteX8" fmla="*/ 607 w 464739"/>
                  <a:gd name="connsiteY8" fmla="*/ 859 h 464739"/>
                  <a:gd name="connsiteX9" fmla="*/ 848 w 464739"/>
                  <a:gd name="connsiteY9" fmla="*/ 848 h 464739"/>
                  <a:gd name="connsiteX10" fmla="*/ 859 w 464739"/>
                  <a:gd name="connsiteY10" fmla="*/ 607 h 464739"/>
                  <a:gd name="connsiteX11" fmla="*/ 1089 w 464739"/>
                  <a:gd name="connsiteY11" fmla="*/ 836 h 464739"/>
                  <a:gd name="connsiteX12" fmla="*/ 18597 w 464739"/>
                  <a:gd name="connsiteY12" fmla="*/ 0 h 464739"/>
                  <a:gd name="connsiteX13" fmla="*/ 334067 w 464739"/>
                  <a:gd name="connsiteY13" fmla="*/ 130672 h 464739"/>
                  <a:gd name="connsiteX14" fmla="*/ 464739 w 464739"/>
                  <a:gd name="connsiteY14" fmla="*/ 446142 h 464739"/>
                  <a:gd name="connsiteX15" fmla="*/ 463903 w 464739"/>
                  <a:gd name="connsiteY15" fmla="*/ 463652 h 46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9" h="464739">
                    <a:moveTo>
                      <a:pt x="464132" y="463881"/>
                    </a:moveTo>
                    <a:lnTo>
                      <a:pt x="463891" y="463892"/>
                    </a:lnTo>
                    <a:lnTo>
                      <a:pt x="463880" y="464132"/>
                    </a:lnTo>
                    <a:lnTo>
                      <a:pt x="463651" y="463904"/>
                    </a:lnTo>
                    <a:lnTo>
                      <a:pt x="446142" y="464739"/>
                    </a:lnTo>
                    <a:cubicBezTo>
                      <a:pt x="331965" y="464739"/>
                      <a:pt x="217787" y="421182"/>
                      <a:pt x="130673" y="334067"/>
                    </a:cubicBezTo>
                    <a:cubicBezTo>
                      <a:pt x="43558" y="246953"/>
                      <a:pt x="1" y="132775"/>
                      <a:pt x="0" y="18597"/>
                    </a:cubicBezTo>
                    <a:lnTo>
                      <a:pt x="836" y="1089"/>
                    </a:lnTo>
                    <a:lnTo>
                      <a:pt x="607" y="859"/>
                    </a:lnTo>
                    <a:lnTo>
                      <a:pt x="848" y="848"/>
                    </a:lnTo>
                    <a:lnTo>
                      <a:pt x="859" y="607"/>
                    </a:lnTo>
                    <a:lnTo>
                      <a:pt x="1089" y="836"/>
                    </a:lnTo>
                    <a:lnTo>
                      <a:pt x="18597" y="0"/>
                    </a:lnTo>
                    <a:cubicBezTo>
                      <a:pt x="132775" y="0"/>
                      <a:pt x="246952" y="43557"/>
                      <a:pt x="334067" y="130672"/>
                    </a:cubicBezTo>
                    <a:cubicBezTo>
                      <a:pt x="421182" y="217787"/>
                      <a:pt x="464739" y="331964"/>
                      <a:pt x="464739" y="446142"/>
                    </a:cubicBezTo>
                    <a:lnTo>
                      <a:pt x="463903" y="463652"/>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23" name="Group 22">
              <a:extLst>
                <a:ext uri="{FF2B5EF4-FFF2-40B4-BE49-F238E27FC236}">
                  <a16:creationId xmlns:a16="http://schemas.microsoft.com/office/drawing/2014/main" id="{B1952DB7-91C4-4C9C-AEC9-7DBA47F2F54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flipH="1" flipV="1">
              <a:off x="5329995" y="4868671"/>
              <a:ext cx="864005" cy="1032464"/>
              <a:chOff x="2207971" y="2384401"/>
              <a:chExt cx="864005" cy="1032464"/>
            </a:xfrm>
          </p:grpSpPr>
          <p:sp>
            <p:nvSpPr>
              <p:cNvPr id="24" name="Freeform: Shape 23">
                <a:extLst>
                  <a:ext uri="{FF2B5EF4-FFF2-40B4-BE49-F238E27FC236}">
                    <a16:creationId xmlns:a16="http://schemas.microsoft.com/office/drawing/2014/main" id="{1C2A575A-5190-4DE4-9DFE-F5974353EF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a:off x="2207971" y="2856305"/>
                <a:ext cx="464739" cy="464739"/>
              </a:xfrm>
              <a:custGeom>
                <a:avLst/>
                <a:gdLst>
                  <a:gd name="connsiteX0" fmla="*/ 464132 w 464739"/>
                  <a:gd name="connsiteY0" fmla="*/ 463881 h 464739"/>
                  <a:gd name="connsiteX1" fmla="*/ 463891 w 464739"/>
                  <a:gd name="connsiteY1" fmla="*/ 463892 h 464739"/>
                  <a:gd name="connsiteX2" fmla="*/ 463880 w 464739"/>
                  <a:gd name="connsiteY2" fmla="*/ 464132 h 464739"/>
                  <a:gd name="connsiteX3" fmla="*/ 463651 w 464739"/>
                  <a:gd name="connsiteY3" fmla="*/ 463904 h 464739"/>
                  <a:gd name="connsiteX4" fmla="*/ 446142 w 464739"/>
                  <a:gd name="connsiteY4" fmla="*/ 464739 h 464739"/>
                  <a:gd name="connsiteX5" fmla="*/ 130673 w 464739"/>
                  <a:gd name="connsiteY5" fmla="*/ 334067 h 464739"/>
                  <a:gd name="connsiteX6" fmla="*/ 0 w 464739"/>
                  <a:gd name="connsiteY6" fmla="*/ 18597 h 464739"/>
                  <a:gd name="connsiteX7" fmla="*/ 836 w 464739"/>
                  <a:gd name="connsiteY7" fmla="*/ 1089 h 464739"/>
                  <a:gd name="connsiteX8" fmla="*/ 607 w 464739"/>
                  <a:gd name="connsiteY8" fmla="*/ 859 h 464739"/>
                  <a:gd name="connsiteX9" fmla="*/ 848 w 464739"/>
                  <a:gd name="connsiteY9" fmla="*/ 848 h 464739"/>
                  <a:gd name="connsiteX10" fmla="*/ 859 w 464739"/>
                  <a:gd name="connsiteY10" fmla="*/ 607 h 464739"/>
                  <a:gd name="connsiteX11" fmla="*/ 1089 w 464739"/>
                  <a:gd name="connsiteY11" fmla="*/ 836 h 464739"/>
                  <a:gd name="connsiteX12" fmla="*/ 18597 w 464739"/>
                  <a:gd name="connsiteY12" fmla="*/ 0 h 464739"/>
                  <a:gd name="connsiteX13" fmla="*/ 334067 w 464739"/>
                  <a:gd name="connsiteY13" fmla="*/ 130672 h 464739"/>
                  <a:gd name="connsiteX14" fmla="*/ 464739 w 464739"/>
                  <a:gd name="connsiteY14" fmla="*/ 446142 h 464739"/>
                  <a:gd name="connsiteX15" fmla="*/ 463903 w 464739"/>
                  <a:gd name="connsiteY15" fmla="*/ 463652 h 46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9" h="464739">
                    <a:moveTo>
                      <a:pt x="464132" y="463881"/>
                    </a:moveTo>
                    <a:lnTo>
                      <a:pt x="463891" y="463892"/>
                    </a:lnTo>
                    <a:lnTo>
                      <a:pt x="463880" y="464132"/>
                    </a:lnTo>
                    <a:lnTo>
                      <a:pt x="463651" y="463904"/>
                    </a:lnTo>
                    <a:lnTo>
                      <a:pt x="446142" y="464739"/>
                    </a:lnTo>
                    <a:cubicBezTo>
                      <a:pt x="331965" y="464739"/>
                      <a:pt x="217787" y="421182"/>
                      <a:pt x="130673" y="334067"/>
                    </a:cubicBezTo>
                    <a:cubicBezTo>
                      <a:pt x="43558" y="246953"/>
                      <a:pt x="1" y="132775"/>
                      <a:pt x="0" y="18597"/>
                    </a:cubicBezTo>
                    <a:lnTo>
                      <a:pt x="836" y="1089"/>
                    </a:lnTo>
                    <a:lnTo>
                      <a:pt x="607" y="859"/>
                    </a:lnTo>
                    <a:lnTo>
                      <a:pt x="848" y="848"/>
                    </a:lnTo>
                    <a:lnTo>
                      <a:pt x="859" y="607"/>
                    </a:lnTo>
                    <a:lnTo>
                      <a:pt x="1089" y="836"/>
                    </a:lnTo>
                    <a:lnTo>
                      <a:pt x="18597" y="0"/>
                    </a:lnTo>
                    <a:cubicBezTo>
                      <a:pt x="132775" y="0"/>
                      <a:pt x="246952" y="43557"/>
                      <a:pt x="334067" y="130672"/>
                    </a:cubicBezTo>
                    <a:cubicBezTo>
                      <a:pt x="421182" y="217787"/>
                      <a:pt x="464739" y="331964"/>
                      <a:pt x="464739" y="446142"/>
                    </a:cubicBezTo>
                    <a:lnTo>
                      <a:pt x="463903" y="463652"/>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5" name="Freeform: Shape 24">
                <a:extLst>
                  <a:ext uri="{FF2B5EF4-FFF2-40B4-BE49-F238E27FC236}">
                    <a16:creationId xmlns:a16="http://schemas.microsoft.com/office/drawing/2014/main" id="{3C7150A2-FFA7-4F7C-81C9-2FA3803FA8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607238" y="2688467"/>
                <a:ext cx="464738" cy="464738"/>
              </a:xfrm>
              <a:custGeom>
                <a:avLst/>
                <a:gdLst>
                  <a:gd name="connsiteX0" fmla="*/ 446142 w 464738"/>
                  <a:gd name="connsiteY0" fmla="*/ 464738 h 464738"/>
                  <a:gd name="connsiteX1" fmla="*/ 130673 w 464738"/>
                  <a:gd name="connsiteY1" fmla="*/ 334066 h 464738"/>
                  <a:gd name="connsiteX2" fmla="*/ 0 w 464738"/>
                  <a:gd name="connsiteY2" fmla="*/ 18596 h 464738"/>
                  <a:gd name="connsiteX3" fmla="*/ 836 w 464738"/>
                  <a:gd name="connsiteY3" fmla="*/ 1089 h 464738"/>
                  <a:gd name="connsiteX4" fmla="*/ 606 w 464738"/>
                  <a:gd name="connsiteY4" fmla="*/ 859 h 464738"/>
                  <a:gd name="connsiteX5" fmla="*/ 848 w 464738"/>
                  <a:gd name="connsiteY5" fmla="*/ 848 h 464738"/>
                  <a:gd name="connsiteX6" fmla="*/ 859 w 464738"/>
                  <a:gd name="connsiteY6" fmla="*/ 606 h 464738"/>
                  <a:gd name="connsiteX7" fmla="*/ 1089 w 464738"/>
                  <a:gd name="connsiteY7" fmla="*/ 836 h 464738"/>
                  <a:gd name="connsiteX8" fmla="*/ 18596 w 464738"/>
                  <a:gd name="connsiteY8" fmla="*/ 0 h 464738"/>
                  <a:gd name="connsiteX9" fmla="*/ 334066 w 464738"/>
                  <a:gd name="connsiteY9" fmla="*/ 130672 h 464738"/>
                  <a:gd name="connsiteX10" fmla="*/ 464738 w 464738"/>
                  <a:gd name="connsiteY10" fmla="*/ 446142 h 464738"/>
                  <a:gd name="connsiteX11" fmla="*/ 463902 w 464738"/>
                  <a:gd name="connsiteY11" fmla="*/ 463650 h 464738"/>
                  <a:gd name="connsiteX12" fmla="*/ 464132 w 464738"/>
                  <a:gd name="connsiteY12" fmla="*/ 463880 h 464738"/>
                  <a:gd name="connsiteX13" fmla="*/ 463891 w 464738"/>
                  <a:gd name="connsiteY13" fmla="*/ 463892 h 464738"/>
                  <a:gd name="connsiteX14" fmla="*/ 463879 w 464738"/>
                  <a:gd name="connsiteY14" fmla="*/ 464132 h 464738"/>
                  <a:gd name="connsiteX15" fmla="*/ 463650 w 464738"/>
                  <a:gd name="connsiteY15" fmla="*/ 463903 h 46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8" h="464738">
                    <a:moveTo>
                      <a:pt x="446142" y="464738"/>
                    </a:moveTo>
                    <a:cubicBezTo>
                      <a:pt x="331965" y="464738"/>
                      <a:pt x="217787" y="421181"/>
                      <a:pt x="130673" y="334066"/>
                    </a:cubicBezTo>
                    <a:cubicBezTo>
                      <a:pt x="43558" y="246952"/>
                      <a:pt x="1" y="132774"/>
                      <a:pt x="0" y="18596"/>
                    </a:cubicBezTo>
                    <a:lnTo>
                      <a:pt x="836" y="1089"/>
                    </a:lnTo>
                    <a:lnTo>
                      <a:pt x="606" y="859"/>
                    </a:lnTo>
                    <a:lnTo>
                      <a:pt x="848" y="848"/>
                    </a:lnTo>
                    <a:lnTo>
                      <a:pt x="859" y="606"/>
                    </a:lnTo>
                    <a:lnTo>
                      <a:pt x="1089" y="836"/>
                    </a:lnTo>
                    <a:lnTo>
                      <a:pt x="18596" y="0"/>
                    </a:lnTo>
                    <a:cubicBezTo>
                      <a:pt x="132774" y="0"/>
                      <a:pt x="246951" y="43557"/>
                      <a:pt x="334066" y="130672"/>
                    </a:cubicBezTo>
                    <a:cubicBezTo>
                      <a:pt x="421181" y="217787"/>
                      <a:pt x="464738" y="331964"/>
                      <a:pt x="464738" y="446142"/>
                    </a:cubicBezTo>
                    <a:lnTo>
                      <a:pt x="463902" y="463650"/>
                    </a:lnTo>
                    <a:lnTo>
                      <a:pt x="464132" y="463880"/>
                    </a:lnTo>
                    <a:lnTo>
                      <a:pt x="463891" y="463892"/>
                    </a:lnTo>
                    <a:lnTo>
                      <a:pt x="463879" y="464132"/>
                    </a:lnTo>
                    <a:lnTo>
                      <a:pt x="463650" y="463903"/>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6" name="Group 25">
                <a:extLst>
                  <a:ext uri="{FF2B5EF4-FFF2-40B4-BE49-F238E27FC236}">
                    <a16:creationId xmlns:a16="http://schemas.microsoft.com/office/drawing/2014/main" id="{A7E7BC8E-8EF0-45B0-AE3F-6A6B7316C0D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440769" y="2384401"/>
                <a:ext cx="313009" cy="1032464"/>
                <a:chOff x="2440769" y="2384401"/>
                <a:chExt cx="313009" cy="1032464"/>
              </a:xfrm>
            </p:grpSpPr>
            <p:cxnSp>
              <p:nvCxnSpPr>
                <p:cNvPr id="27" name="Straight Connector 26">
                  <a:extLst>
                    <a:ext uri="{FF2B5EF4-FFF2-40B4-BE49-F238E27FC236}">
                      <a16:creationId xmlns:a16="http://schemas.microsoft.com/office/drawing/2014/main" id="{B8E09A32-931A-4C38-A558-274FA30070D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0800000" flipH="1">
                  <a:off x="2440769" y="2516865"/>
                  <a:ext cx="0" cy="90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0988A58-B96D-4381-A625-6822161B21B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8100000" flipH="1">
                  <a:off x="2753778" y="2384401"/>
                  <a:ext cx="0" cy="90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grpSp>
    </p:spTree>
    <p:extLst>
      <p:ext uri="{BB962C8B-B14F-4D97-AF65-F5344CB8AC3E}">
        <p14:creationId xmlns:p14="http://schemas.microsoft.com/office/powerpoint/2010/main" val="1244409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DB66C9CD-6BF4-44CA-8078-0BB819080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1A9D9B-7789-4787-8DE0-002BF1F5FFE1}"/>
              </a:ext>
            </a:extLst>
          </p:cNvPr>
          <p:cNvSpPr>
            <a:spLocks noGrp="1"/>
          </p:cNvSpPr>
          <p:nvPr>
            <p:ph type="title"/>
          </p:nvPr>
        </p:nvSpPr>
        <p:spPr>
          <a:xfrm>
            <a:off x="1080000" y="862151"/>
            <a:ext cx="6120000" cy="1009486"/>
          </a:xfrm>
        </p:spPr>
        <p:txBody>
          <a:bodyPr anchor="b">
            <a:normAutofit/>
          </a:bodyPr>
          <a:lstStyle/>
          <a:p>
            <a:pPr algn="ctr"/>
            <a:r>
              <a:rPr lang="en-NZ" b="1" dirty="0"/>
              <a:t>Relate your ethical decision-making to…</a:t>
            </a:r>
          </a:p>
        </p:txBody>
      </p:sp>
      <p:cxnSp>
        <p:nvCxnSpPr>
          <p:cNvPr id="38" name="Straight Connector 37">
            <a:extLst>
              <a:ext uri="{FF2B5EF4-FFF2-40B4-BE49-F238E27FC236}">
                <a16:creationId xmlns:a16="http://schemas.microsoft.com/office/drawing/2014/main" id="{77C6DF49-CBE3-4038-AC78-35DE4FD7CE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70000" y="2310207"/>
            <a:ext cx="540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92D1206-E00F-4585-9068-D21297CD6771}"/>
              </a:ext>
            </a:extLst>
          </p:cNvPr>
          <p:cNvSpPr>
            <a:spLocks noGrp="1"/>
          </p:cNvSpPr>
          <p:nvPr>
            <p:ph idx="1"/>
          </p:nvPr>
        </p:nvSpPr>
        <p:spPr>
          <a:xfrm>
            <a:off x="1080000" y="2759076"/>
            <a:ext cx="6121400" cy="3009899"/>
          </a:xfrm>
        </p:spPr>
        <p:txBody>
          <a:bodyPr>
            <a:normAutofit/>
          </a:bodyPr>
          <a:lstStyle/>
          <a:p>
            <a:r>
              <a:rPr lang="en-NZ" b="1" dirty="0"/>
              <a:t>Your identity</a:t>
            </a:r>
          </a:p>
          <a:p>
            <a:r>
              <a:rPr lang="en-NZ" b="1" dirty="0"/>
              <a:t>Your culture</a:t>
            </a:r>
          </a:p>
          <a:p>
            <a:r>
              <a:rPr lang="en-NZ" b="1" dirty="0"/>
              <a:t>Your family background</a:t>
            </a:r>
          </a:p>
          <a:p>
            <a:r>
              <a:rPr lang="en-NZ" b="1" dirty="0"/>
              <a:t>Your personal experiences</a:t>
            </a:r>
          </a:p>
          <a:p>
            <a:pPr marL="0" indent="0">
              <a:buNone/>
            </a:pPr>
            <a:endParaRPr lang="en-NZ" b="1" dirty="0"/>
          </a:p>
          <a:p>
            <a:pPr marL="0" indent="0">
              <a:buNone/>
            </a:pPr>
            <a:r>
              <a:rPr lang="en-NZ" b="1" dirty="0"/>
              <a:t>How can you justify </a:t>
            </a:r>
            <a:r>
              <a:rPr lang="en-NZ" b="1" i="1" u="sng" dirty="0"/>
              <a:t>your</a:t>
            </a:r>
            <a:r>
              <a:rPr lang="en-NZ" b="1" dirty="0"/>
              <a:t> ethical lens?</a:t>
            </a:r>
          </a:p>
        </p:txBody>
      </p:sp>
      <p:pic>
        <p:nvPicPr>
          <p:cNvPr id="32" name="Picture 31" descr="Camera lens with reflections on wooden table">
            <a:extLst>
              <a:ext uri="{FF2B5EF4-FFF2-40B4-BE49-F238E27FC236}">
                <a16:creationId xmlns:a16="http://schemas.microsoft.com/office/drawing/2014/main" id="{BFBF005A-E3E5-B53A-49D7-52C33238A68B}"/>
              </a:ext>
            </a:extLst>
          </p:cNvPr>
          <p:cNvPicPr>
            <a:picLocks noChangeAspect="1"/>
          </p:cNvPicPr>
          <p:nvPr/>
        </p:nvPicPr>
        <p:blipFill rotWithShape="1">
          <a:blip r:embed="rId2"/>
          <a:srcRect r="62322" b="-1"/>
          <a:stretch/>
        </p:blipFill>
        <p:spPr>
          <a:xfrm>
            <a:off x="8321011" y="10"/>
            <a:ext cx="3870989" cy="6857990"/>
          </a:xfrm>
          <a:prstGeom prst="rect">
            <a:avLst/>
          </a:prstGeom>
        </p:spPr>
      </p:pic>
    </p:spTree>
    <p:extLst>
      <p:ext uri="{BB962C8B-B14F-4D97-AF65-F5344CB8AC3E}">
        <p14:creationId xmlns:p14="http://schemas.microsoft.com/office/powerpoint/2010/main" val="3220628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69F5FE0-EBCF-4A14-AF3D-1ADCD6443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B9B383-317E-4FF1-8500-972EC2877E0C}"/>
              </a:ext>
            </a:extLst>
          </p:cNvPr>
          <p:cNvSpPr>
            <a:spLocks noGrp="1"/>
          </p:cNvSpPr>
          <p:nvPr>
            <p:ph type="title"/>
          </p:nvPr>
        </p:nvSpPr>
        <p:spPr>
          <a:xfrm>
            <a:off x="1080000" y="1011236"/>
            <a:ext cx="4426782" cy="2417763"/>
          </a:xfrm>
        </p:spPr>
        <p:txBody>
          <a:bodyPr anchor="t">
            <a:normAutofit/>
          </a:bodyPr>
          <a:lstStyle/>
          <a:p>
            <a:r>
              <a:rPr lang="en-NZ" b="1" dirty="0"/>
              <a:t>Let’s have a korero</a:t>
            </a:r>
          </a:p>
        </p:txBody>
      </p:sp>
      <p:grpSp>
        <p:nvGrpSpPr>
          <p:cNvPr id="10" name="Group 9">
            <a:extLst>
              <a:ext uri="{FF2B5EF4-FFF2-40B4-BE49-F238E27FC236}">
                <a16:creationId xmlns:a16="http://schemas.microsoft.com/office/drawing/2014/main" id="{A56BA46D-F038-4819-B996-BEDE44248B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3176" y="3831217"/>
            <a:ext cx="1980565" cy="2208479"/>
            <a:chOff x="1103176" y="3831217"/>
            <a:chExt cx="1980565" cy="2208479"/>
          </a:xfrm>
        </p:grpSpPr>
        <p:sp>
          <p:nvSpPr>
            <p:cNvPr id="18" name="Freeform: Shape 10">
              <a:extLst>
                <a:ext uri="{FF2B5EF4-FFF2-40B4-BE49-F238E27FC236}">
                  <a16:creationId xmlns:a16="http://schemas.microsoft.com/office/drawing/2014/main" id="{C019C8D0-3720-4D8A-BCCB-DA91068B18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a:off x="1297758" y="4230168"/>
              <a:ext cx="1785983" cy="1799739"/>
            </a:xfrm>
            <a:custGeom>
              <a:avLst/>
              <a:gdLst>
                <a:gd name="connsiteX0" fmla="*/ 440819 w 1785983"/>
                <a:gd name="connsiteY0" fmla="*/ 59 h 1799739"/>
                <a:gd name="connsiteX1" fmla="*/ 845918 w 1785983"/>
                <a:gd name="connsiteY1" fmla="*/ 261596 h 1799739"/>
                <a:gd name="connsiteX2" fmla="*/ 892992 w 1785983"/>
                <a:gd name="connsiteY2" fmla="*/ 360758 h 1799739"/>
                <a:gd name="connsiteX3" fmla="*/ 892992 w 1785983"/>
                <a:gd name="connsiteY3" fmla="*/ 365372 h 1799739"/>
                <a:gd name="connsiteX4" fmla="*/ 940065 w 1785983"/>
                <a:gd name="connsiteY4" fmla="*/ 266212 h 1799739"/>
                <a:gd name="connsiteX5" fmla="*/ 1406106 w 1785983"/>
                <a:gd name="connsiteY5" fmla="*/ 8338 h 1799739"/>
                <a:gd name="connsiteX6" fmla="*/ 1022901 w 1785983"/>
                <a:gd name="connsiteY6" fmla="*/ 1699451 h 1799739"/>
                <a:gd name="connsiteX7" fmla="*/ 892991 w 1785983"/>
                <a:gd name="connsiteY7" fmla="*/ 1799739 h 1799739"/>
                <a:gd name="connsiteX8" fmla="*/ 892991 w 1785983"/>
                <a:gd name="connsiteY8" fmla="*/ 1795123 h 1799739"/>
                <a:gd name="connsiteX9" fmla="*/ 763082 w 1785983"/>
                <a:gd name="connsiteY9" fmla="*/ 1694835 h 1799739"/>
                <a:gd name="connsiteX10" fmla="*/ 379877 w 1785983"/>
                <a:gd name="connsiteY10" fmla="*/ 3722 h 1799739"/>
                <a:gd name="connsiteX11" fmla="*/ 440819 w 1785983"/>
                <a:gd name="connsiteY11" fmla="*/ 59 h 1799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5983" h="1799739">
                  <a:moveTo>
                    <a:pt x="440819" y="59"/>
                  </a:moveTo>
                  <a:cubicBezTo>
                    <a:pt x="584367" y="2557"/>
                    <a:pt x="735105" y="83293"/>
                    <a:pt x="845918" y="261596"/>
                  </a:cubicBezTo>
                  <a:lnTo>
                    <a:pt x="892992" y="360758"/>
                  </a:lnTo>
                  <a:lnTo>
                    <a:pt x="892992" y="365372"/>
                  </a:lnTo>
                  <a:lnTo>
                    <a:pt x="940065" y="266212"/>
                  </a:lnTo>
                  <a:cubicBezTo>
                    <a:pt x="1066709" y="62437"/>
                    <a:pt x="1245499" y="-13903"/>
                    <a:pt x="1406106" y="8338"/>
                  </a:cubicBezTo>
                  <a:cubicBezTo>
                    <a:pt x="1827702" y="66720"/>
                    <a:pt x="2124001" y="804388"/>
                    <a:pt x="1022901" y="1699451"/>
                  </a:cubicBezTo>
                  <a:lnTo>
                    <a:pt x="892991" y="1799739"/>
                  </a:lnTo>
                  <a:lnTo>
                    <a:pt x="892991" y="1795123"/>
                  </a:lnTo>
                  <a:lnTo>
                    <a:pt x="763082" y="1694835"/>
                  </a:lnTo>
                  <a:cubicBezTo>
                    <a:pt x="-338018" y="799772"/>
                    <a:pt x="-41719" y="62104"/>
                    <a:pt x="379877" y="3722"/>
                  </a:cubicBezTo>
                  <a:cubicBezTo>
                    <a:pt x="399953" y="942"/>
                    <a:pt x="420313" y="-298"/>
                    <a:pt x="440819" y="59"/>
                  </a:cubicBezTo>
                  <a:close/>
                </a:path>
              </a:pathLst>
            </a:custGeom>
            <a:solidFill>
              <a:schemeClr val="accent1">
                <a:alpha val="6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08C17AC2-A924-422A-AD03-911B80BEF04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8900000" flipH="1">
              <a:off x="1103176" y="3831217"/>
              <a:ext cx="1785983" cy="2208479"/>
              <a:chOff x="2725201" y="4453039"/>
              <a:chExt cx="1785983" cy="2208479"/>
            </a:xfrm>
          </p:grpSpPr>
          <p:cxnSp>
            <p:nvCxnSpPr>
              <p:cNvPr id="13" name="Straight Connector 12">
                <a:extLst>
                  <a:ext uri="{FF2B5EF4-FFF2-40B4-BE49-F238E27FC236}">
                    <a16:creationId xmlns:a16="http://schemas.microsoft.com/office/drawing/2014/main" id="{A793E9AE-C8D1-485F-AA4B-0B26A62CC2A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0800000" flipH="1">
                <a:off x="3618192" y="4453039"/>
                <a:ext cx="0" cy="220847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6B6FF1F-1F9C-44F4-8C43-8F1C269F73A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738439" y="5243393"/>
                <a:ext cx="17609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Freeform: Shape 14">
                <a:extLst>
                  <a:ext uri="{FF2B5EF4-FFF2-40B4-BE49-F238E27FC236}">
                    <a16:creationId xmlns:a16="http://schemas.microsoft.com/office/drawing/2014/main" id="{FEBAC472-1B2E-412E-BE4A-D5423B2BE4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2725201" y="4861779"/>
                <a:ext cx="1785983" cy="1799739"/>
              </a:xfrm>
              <a:custGeom>
                <a:avLst/>
                <a:gdLst>
                  <a:gd name="connsiteX0" fmla="*/ 440819 w 1785983"/>
                  <a:gd name="connsiteY0" fmla="*/ 59 h 1799739"/>
                  <a:gd name="connsiteX1" fmla="*/ 845918 w 1785983"/>
                  <a:gd name="connsiteY1" fmla="*/ 261596 h 1799739"/>
                  <a:gd name="connsiteX2" fmla="*/ 892992 w 1785983"/>
                  <a:gd name="connsiteY2" fmla="*/ 360758 h 1799739"/>
                  <a:gd name="connsiteX3" fmla="*/ 892992 w 1785983"/>
                  <a:gd name="connsiteY3" fmla="*/ 365372 h 1799739"/>
                  <a:gd name="connsiteX4" fmla="*/ 940065 w 1785983"/>
                  <a:gd name="connsiteY4" fmla="*/ 266212 h 1799739"/>
                  <a:gd name="connsiteX5" fmla="*/ 1406106 w 1785983"/>
                  <a:gd name="connsiteY5" fmla="*/ 8338 h 1799739"/>
                  <a:gd name="connsiteX6" fmla="*/ 1022901 w 1785983"/>
                  <a:gd name="connsiteY6" fmla="*/ 1699451 h 1799739"/>
                  <a:gd name="connsiteX7" fmla="*/ 892991 w 1785983"/>
                  <a:gd name="connsiteY7" fmla="*/ 1799739 h 1799739"/>
                  <a:gd name="connsiteX8" fmla="*/ 892991 w 1785983"/>
                  <a:gd name="connsiteY8" fmla="*/ 1795123 h 1799739"/>
                  <a:gd name="connsiteX9" fmla="*/ 763082 w 1785983"/>
                  <a:gd name="connsiteY9" fmla="*/ 1694835 h 1799739"/>
                  <a:gd name="connsiteX10" fmla="*/ 379877 w 1785983"/>
                  <a:gd name="connsiteY10" fmla="*/ 3722 h 1799739"/>
                  <a:gd name="connsiteX11" fmla="*/ 440819 w 1785983"/>
                  <a:gd name="connsiteY11" fmla="*/ 59 h 1799739"/>
                  <a:gd name="connsiteX0" fmla="*/ 440819 w 1785983"/>
                  <a:gd name="connsiteY0" fmla="*/ 59 h 1849891"/>
                  <a:gd name="connsiteX1" fmla="*/ 845918 w 1785983"/>
                  <a:gd name="connsiteY1" fmla="*/ 261596 h 1849891"/>
                  <a:gd name="connsiteX2" fmla="*/ 892992 w 1785983"/>
                  <a:gd name="connsiteY2" fmla="*/ 360758 h 1849891"/>
                  <a:gd name="connsiteX3" fmla="*/ 892992 w 1785983"/>
                  <a:gd name="connsiteY3" fmla="*/ 365372 h 1849891"/>
                  <a:gd name="connsiteX4" fmla="*/ 940065 w 1785983"/>
                  <a:gd name="connsiteY4" fmla="*/ 266212 h 1849891"/>
                  <a:gd name="connsiteX5" fmla="*/ 1406106 w 1785983"/>
                  <a:gd name="connsiteY5" fmla="*/ 8338 h 1849891"/>
                  <a:gd name="connsiteX6" fmla="*/ 1022901 w 1785983"/>
                  <a:gd name="connsiteY6" fmla="*/ 1699451 h 1849891"/>
                  <a:gd name="connsiteX7" fmla="*/ 892991 w 1785983"/>
                  <a:gd name="connsiteY7" fmla="*/ 1799739 h 1849891"/>
                  <a:gd name="connsiteX8" fmla="*/ 838223 w 1785983"/>
                  <a:gd name="connsiteY8" fmla="*/ 1849891 h 1849891"/>
                  <a:gd name="connsiteX9" fmla="*/ 763082 w 1785983"/>
                  <a:gd name="connsiteY9" fmla="*/ 1694835 h 1849891"/>
                  <a:gd name="connsiteX10" fmla="*/ 379877 w 1785983"/>
                  <a:gd name="connsiteY10" fmla="*/ 3722 h 1849891"/>
                  <a:gd name="connsiteX11" fmla="*/ 440819 w 1785983"/>
                  <a:gd name="connsiteY11" fmla="*/ 59 h 1849891"/>
                  <a:gd name="connsiteX0" fmla="*/ 440819 w 1785983"/>
                  <a:gd name="connsiteY0" fmla="*/ 59 h 1799739"/>
                  <a:gd name="connsiteX1" fmla="*/ 845918 w 1785983"/>
                  <a:gd name="connsiteY1" fmla="*/ 261596 h 1799739"/>
                  <a:gd name="connsiteX2" fmla="*/ 892992 w 1785983"/>
                  <a:gd name="connsiteY2" fmla="*/ 360758 h 1799739"/>
                  <a:gd name="connsiteX3" fmla="*/ 892992 w 1785983"/>
                  <a:gd name="connsiteY3" fmla="*/ 365372 h 1799739"/>
                  <a:gd name="connsiteX4" fmla="*/ 940065 w 1785983"/>
                  <a:gd name="connsiteY4" fmla="*/ 266212 h 1799739"/>
                  <a:gd name="connsiteX5" fmla="*/ 1406106 w 1785983"/>
                  <a:gd name="connsiteY5" fmla="*/ 8338 h 1799739"/>
                  <a:gd name="connsiteX6" fmla="*/ 1022901 w 1785983"/>
                  <a:gd name="connsiteY6" fmla="*/ 1699451 h 1799739"/>
                  <a:gd name="connsiteX7" fmla="*/ 892991 w 1785983"/>
                  <a:gd name="connsiteY7" fmla="*/ 1799739 h 1799739"/>
                  <a:gd name="connsiteX8" fmla="*/ 763082 w 1785983"/>
                  <a:gd name="connsiteY8" fmla="*/ 1694835 h 1799739"/>
                  <a:gd name="connsiteX9" fmla="*/ 379877 w 1785983"/>
                  <a:gd name="connsiteY9" fmla="*/ 3722 h 1799739"/>
                  <a:gd name="connsiteX10" fmla="*/ 440819 w 1785983"/>
                  <a:gd name="connsiteY10" fmla="*/ 59 h 1799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5983" h="1799739">
                    <a:moveTo>
                      <a:pt x="440819" y="59"/>
                    </a:moveTo>
                    <a:cubicBezTo>
                      <a:pt x="584367" y="2557"/>
                      <a:pt x="735105" y="83293"/>
                      <a:pt x="845918" y="261596"/>
                    </a:cubicBezTo>
                    <a:lnTo>
                      <a:pt x="892992" y="360758"/>
                    </a:lnTo>
                    <a:lnTo>
                      <a:pt x="892992" y="365372"/>
                    </a:lnTo>
                    <a:lnTo>
                      <a:pt x="940065" y="266212"/>
                    </a:lnTo>
                    <a:cubicBezTo>
                      <a:pt x="1066709" y="62437"/>
                      <a:pt x="1245499" y="-13903"/>
                      <a:pt x="1406106" y="8338"/>
                    </a:cubicBezTo>
                    <a:cubicBezTo>
                      <a:pt x="1827702" y="66720"/>
                      <a:pt x="2124001" y="804388"/>
                      <a:pt x="1022901" y="1699451"/>
                    </a:cubicBezTo>
                    <a:lnTo>
                      <a:pt x="892991" y="1799739"/>
                    </a:lnTo>
                    <a:lnTo>
                      <a:pt x="763082" y="1694835"/>
                    </a:lnTo>
                    <a:cubicBezTo>
                      <a:pt x="-338018" y="799772"/>
                      <a:pt x="-41719" y="62104"/>
                      <a:pt x="379877" y="3722"/>
                    </a:cubicBezTo>
                    <a:cubicBezTo>
                      <a:pt x="399953" y="942"/>
                      <a:pt x="420313" y="-298"/>
                      <a:pt x="440819" y="59"/>
                    </a:cubicBez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latin typeface="Bell MT" panose="02020503060305020303" pitchFamily="18" charset="0"/>
                </a:endParaRPr>
              </a:p>
            </p:txBody>
          </p:sp>
          <p:sp>
            <p:nvSpPr>
              <p:cNvPr id="16" name="Rectangle 30">
                <a:extLst>
                  <a:ext uri="{FF2B5EF4-FFF2-40B4-BE49-F238E27FC236}">
                    <a16:creationId xmlns:a16="http://schemas.microsoft.com/office/drawing/2014/main" id="{BA77ECB2-C17A-4FC2-BBA8-9B201AA6A9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124232" y="5447997"/>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30">
                <a:extLst>
                  <a:ext uri="{FF2B5EF4-FFF2-40B4-BE49-F238E27FC236}">
                    <a16:creationId xmlns:a16="http://schemas.microsoft.com/office/drawing/2014/main" id="{6E52EEA2-6D0E-43D0-9C49-EF0EC20DED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315029" y="5983110"/>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9" name="Content Placeholder 2">
            <a:extLst>
              <a:ext uri="{FF2B5EF4-FFF2-40B4-BE49-F238E27FC236}">
                <a16:creationId xmlns:a16="http://schemas.microsoft.com/office/drawing/2014/main" id="{C3C16856-0B6E-411A-BD7B-3093077A6F8C}"/>
              </a:ext>
            </a:extLst>
          </p:cNvPr>
          <p:cNvSpPr>
            <a:spLocks noGrp="1"/>
          </p:cNvSpPr>
          <p:nvPr>
            <p:ph idx="1"/>
          </p:nvPr>
        </p:nvSpPr>
        <p:spPr>
          <a:xfrm>
            <a:off x="6096000" y="987423"/>
            <a:ext cx="5555012" cy="4781552"/>
          </a:xfrm>
        </p:spPr>
        <p:txBody>
          <a:bodyPr>
            <a:normAutofit/>
          </a:bodyPr>
          <a:lstStyle/>
          <a:p>
            <a:r>
              <a:rPr lang="en-NZ" u="sng" dirty="0">
                <a:effectLst/>
                <a:latin typeface="Calibri" panose="020F0502020204030204" pitchFamily="34" charset="0"/>
                <a:ea typeface="Calibri" panose="020F0502020204030204" pitchFamily="34" charset="0"/>
                <a:hlinkClick r:id="rId2"/>
              </a:rPr>
              <a:t>Ghosts in the system: the price of lockdown for vulnerable children and families | Stuff.co.nz</a:t>
            </a:r>
            <a:endParaRPr lang="en-NZ" dirty="0">
              <a:effectLst/>
              <a:latin typeface="Calibri" panose="020F0502020204030204" pitchFamily="34" charset="0"/>
              <a:ea typeface="Calibri" panose="020F0502020204030204" pitchFamily="34" charset="0"/>
            </a:endParaRPr>
          </a:p>
          <a:p>
            <a:endParaRPr lang="en-NZ" dirty="0"/>
          </a:p>
          <a:p>
            <a:r>
              <a:rPr lang="en-NZ" b="1" dirty="0"/>
              <a:t>Your thoughts?</a:t>
            </a:r>
          </a:p>
          <a:p>
            <a:r>
              <a:rPr lang="en-NZ" b="1" dirty="0"/>
              <a:t>Critically reflect on what makes you think this way: as an ECE Kaiako, as an individual?</a:t>
            </a:r>
          </a:p>
          <a:p>
            <a:r>
              <a:rPr lang="en-NZ" b="1" dirty="0"/>
              <a:t>In what way does </a:t>
            </a:r>
            <a:r>
              <a:rPr lang="en-NZ" b="1" i="1" dirty="0"/>
              <a:t>understanding who you are </a:t>
            </a:r>
            <a:r>
              <a:rPr lang="en-NZ" b="1" dirty="0"/>
              <a:t>influence your judgments? </a:t>
            </a:r>
          </a:p>
        </p:txBody>
      </p:sp>
    </p:spTree>
    <p:extLst>
      <p:ext uri="{BB962C8B-B14F-4D97-AF65-F5344CB8AC3E}">
        <p14:creationId xmlns:p14="http://schemas.microsoft.com/office/powerpoint/2010/main" val="2445701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44" name="Rectangle 39">
            <a:extLst>
              <a:ext uri="{FF2B5EF4-FFF2-40B4-BE49-F238E27FC236}">
                <a16:creationId xmlns:a16="http://schemas.microsoft.com/office/drawing/2014/main" id="{369F5FE0-EBCF-4A14-AF3D-1ADCD6443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F2336A-AB6A-45F0-BC64-484399B4BAF1}"/>
              </a:ext>
            </a:extLst>
          </p:cNvPr>
          <p:cNvSpPr>
            <a:spLocks noGrp="1"/>
          </p:cNvSpPr>
          <p:nvPr>
            <p:ph type="title"/>
          </p:nvPr>
        </p:nvSpPr>
        <p:spPr>
          <a:xfrm>
            <a:off x="1080000" y="1011236"/>
            <a:ext cx="4426782" cy="1292662"/>
          </a:xfrm>
        </p:spPr>
        <p:txBody>
          <a:bodyPr anchor="t">
            <a:normAutofit/>
          </a:bodyPr>
          <a:lstStyle/>
          <a:p>
            <a:pPr algn="ctr"/>
            <a:r>
              <a:rPr lang="en-NZ" b="1" dirty="0"/>
              <a:t>Children, rights and powers</a:t>
            </a:r>
          </a:p>
        </p:txBody>
      </p:sp>
      <p:pic>
        <p:nvPicPr>
          <p:cNvPr id="5" name="Picture 4" descr="Mother with baby">
            <a:extLst>
              <a:ext uri="{FF2B5EF4-FFF2-40B4-BE49-F238E27FC236}">
                <a16:creationId xmlns:a16="http://schemas.microsoft.com/office/drawing/2014/main" id="{5F2CF022-B640-481E-B7CE-B0DF9F5CD199}"/>
              </a:ext>
            </a:extLst>
          </p:cNvPr>
          <p:cNvPicPr>
            <a:picLocks noChangeAspect="1"/>
          </p:cNvPicPr>
          <p:nvPr/>
        </p:nvPicPr>
        <p:blipFill rotWithShape="1">
          <a:blip r:embed="rId2">
            <a:extLst>
              <a:ext uri="{28A0092B-C50C-407E-A947-70E740481C1C}">
                <a14:useLocalDpi xmlns:a14="http://schemas.microsoft.com/office/drawing/2010/main" val="0"/>
              </a:ext>
            </a:extLst>
          </a:blip>
          <a:srcRect r="-2" b="1670"/>
          <a:stretch/>
        </p:blipFill>
        <p:spPr>
          <a:xfrm>
            <a:off x="1079499" y="2843213"/>
            <a:ext cx="4457701" cy="2925762"/>
          </a:xfrm>
          <a:prstGeom prst="rect">
            <a:avLst/>
          </a:prstGeom>
        </p:spPr>
      </p:pic>
      <p:sp>
        <p:nvSpPr>
          <p:cNvPr id="3" name="Content Placeholder 2">
            <a:extLst>
              <a:ext uri="{FF2B5EF4-FFF2-40B4-BE49-F238E27FC236}">
                <a16:creationId xmlns:a16="http://schemas.microsoft.com/office/drawing/2014/main" id="{89031394-C089-43A0-AE60-EBA47698C704}"/>
              </a:ext>
            </a:extLst>
          </p:cNvPr>
          <p:cNvSpPr>
            <a:spLocks noGrp="1"/>
          </p:cNvSpPr>
          <p:nvPr>
            <p:ph idx="1"/>
          </p:nvPr>
        </p:nvSpPr>
        <p:spPr>
          <a:xfrm>
            <a:off x="6096000" y="987423"/>
            <a:ext cx="5555012" cy="4781552"/>
          </a:xfrm>
        </p:spPr>
        <p:txBody>
          <a:bodyPr>
            <a:normAutofit/>
          </a:bodyPr>
          <a:lstStyle/>
          <a:p>
            <a:pPr>
              <a:lnSpc>
                <a:spcPct val="115000"/>
              </a:lnSpc>
            </a:pPr>
            <a:r>
              <a:rPr lang="en-NZ" sz="1700" b="1" dirty="0"/>
              <a:t>Read and reference the article by </a:t>
            </a:r>
            <a:r>
              <a:rPr lang="en-NZ" sz="1700" b="1" dirty="0" err="1"/>
              <a:t>Giesinger</a:t>
            </a:r>
            <a:r>
              <a:rPr lang="en-NZ" sz="1700" b="1" dirty="0"/>
              <a:t> (2019) – </a:t>
            </a:r>
            <a:r>
              <a:rPr lang="en-NZ" sz="1700" b="1" u="sng" dirty="0"/>
              <a:t>see our Week 10 on Moodle</a:t>
            </a:r>
            <a:r>
              <a:rPr lang="en-NZ" sz="1700" b="1" dirty="0"/>
              <a:t>.</a:t>
            </a:r>
          </a:p>
          <a:p>
            <a:pPr>
              <a:lnSpc>
                <a:spcPct val="115000"/>
              </a:lnSpc>
            </a:pPr>
            <a:r>
              <a:rPr lang="en-NZ" sz="1700" b="1" u="sng" dirty="0"/>
              <a:t>Reflect on the following and share with the class:</a:t>
            </a:r>
          </a:p>
          <a:p>
            <a:pPr>
              <a:lnSpc>
                <a:spcPct val="115000"/>
              </a:lnSpc>
            </a:pPr>
            <a:r>
              <a:rPr lang="en-NZ" sz="1700" b="1" dirty="0"/>
              <a:t>‘Everything that is morally and legally relevant is already expressed in the concept of duty’ (</a:t>
            </a:r>
            <a:r>
              <a:rPr lang="en-NZ" sz="1700" b="1" dirty="0" err="1"/>
              <a:t>Giesinger</a:t>
            </a:r>
            <a:r>
              <a:rPr lang="en-NZ" sz="1700" b="1" dirty="0"/>
              <a:t>, 2019, p. 253)</a:t>
            </a:r>
          </a:p>
          <a:p>
            <a:pPr>
              <a:lnSpc>
                <a:spcPct val="115000"/>
              </a:lnSpc>
            </a:pPr>
            <a:r>
              <a:rPr lang="en-NZ" sz="1700" b="1" dirty="0"/>
              <a:t>Are our rights grounded in interests? Why/why not?</a:t>
            </a:r>
          </a:p>
          <a:p>
            <a:pPr>
              <a:lnSpc>
                <a:spcPct val="115000"/>
              </a:lnSpc>
            </a:pPr>
            <a:r>
              <a:rPr lang="en-NZ" sz="1700" b="1" dirty="0"/>
              <a:t>‘Children do not have the same kind of powers with regard to their rights as adults’ (</a:t>
            </a:r>
            <a:r>
              <a:rPr lang="en-NZ" sz="1700" b="1" dirty="0" err="1"/>
              <a:t>Giesinger</a:t>
            </a:r>
            <a:r>
              <a:rPr lang="en-NZ" sz="1700" b="1" dirty="0"/>
              <a:t>, 2019, p.257)</a:t>
            </a:r>
          </a:p>
          <a:p>
            <a:pPr>
              <a:lnSpc>
                <a:spcPct val="115000"/>
              </a:lnSpc>
            </a:pPr>
            <a:r>
              <a:rPr lang="en-NZ" sz="1700" b="1" dirty="0"/>
              <a:t>Children being in special normative position: “the right they may have might be waived by someone else on their behalf” (</a:t>
            </a:r>
            <a:r>
              <a:rPr lang="en-NZ" sz="1700" b="1" dirty="0" err="1"/>
              <a:t>Giesinger</a:t>
            </a:r>
            <a:r>
              <a:rPr lang="en-NZ" sz="1700" b="1" dirty="0"/>
              <a:t>, 2019, p.260)</a:t>
            </a:r>
          </a:p>
        </p:txBody>
      </p:sp>
    </p:spTree>
    <p:extLst>
      <p:ext uri="{BB962C8B-B14F-4D97-AF65-F5344CB8AC3E}">
        <p14:creationId xmlns:p14="http://schemas.microsoft.com/office/powerpoint/2010/main" val="930422777"/>
      </p:ext>
    </p:extLst>
  </p:cSld>
  <p:clrMapOvr>
    <a:masterClrMapping/>
  </p:clrMapOvr>
</p:sld>
</file>

<file path=ppt/theme/theme1.xml><?xml version="1.0" encoding="utf-8"?>
<a:theme xmlns:a="http://schemas.openxmlformats.org/drawingml/2006/main" name="LeafVTI">
  <a:themeElements>
    <a:clrScheme name="AnalogousFromDarkSeedLeftStep">
      <a:dk1>
        <a:srgbClr val="000000"/>
      </a:dk1>
      <a:lt1>
        <a:srgbClr val="FFFFFF"/>
      </a:lt1>
      <a:dk2>
        <a:srgbClr val="293B21"/>
      </a:dk2>
      <a:lt2>
        <a:srgbClr val="E8E2E2"/>
      </a:lt2>
      <a:accent1>
        <a:srgbClr val="3CB2AA"/>
      </a:accent1>
      <a:accent2>
        <a:srgbClr val="32B777"/>
      </a:accent2>
      <a:accent3>
        <a:srgbClr val="3EB84B"/>
      </a:accent3>
      <a:accent4>
        <a:srgbClr val="5BB532"/>
      </a:accent4>
      <a:accent5>
        <a:srgbClr val="8EAC3A"/>
      </a:accent5>
      <a:accent6>
        <a:srgbClr val="B5A232"/>
      </a:accent6>
      <a:hlink>
        <a:srgbClr val="638C2E"/>
      </a:hlink>
      <a:folHlink>
        <a:srgbClr val="7F7F7F"/>
      </a:folHlink>
    </a:clrScheme>
    <a:fontScheme name="Leaf">
      <a:majorFont>
        <a:latin typeface="Rockwell Nova Light"/>
        <a:ea typeface=""/>
        <a:cs typeface=""/>
      </a:majorFont>
      <a:minorFont>
        <a:latin typeface="Avenir Next LT Pro Light"/>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afVTI" id="{AD13D32C-3873-4EF1-A28C-5D0E64FF0913}" vid="{0D2E0FD0-9C17-4337-BD21-33917FC300A9}"/>
    </a:ext>
  </a:extLst>
</a:theme>
</file>

<file path=docProps/app.xml><?xml version="1.0" encoding="utf-8"?>
<Properties xmlns="http://schemas.openxmlformats.org/officeDocument/2006/extended-properties" xmlns:vt="http://schemas.openxmlformats.org/officeDocument/2006/docPropsVTypes">
  <TotalTime>103</TotalTime>
  <Words>891</Words>
  <Application>Microsoft Office PowerPoint</Application>
  <PresentationFormat>Widescreen</PresentationFormat>
  <Paragraphs>79</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Avenir Next LT Pro Light</vt:lpstr>
      <vt:lpstr>Bell MT</vt:lpstr>
      <vt:lpstr>Calibri</vt:lpstr>
      <vt:lpstr>Open Sans</vt:lpstr>
      <vt:lpstr>Rockwell Nova Light</vt:lpstr>
      <vt:lpstr>Wingdings</vt:lpstr>
      <vt:lpstr>LeafVTI</vt:lpstr>
      <vt:lpstr>EDUC6006</vt:lpstr>
      <vt:lpstr>Karakia timatanga</vt:lpstr>
      <vt:lpstr>Reflection…</vt:lpstr>
      <vt:lpstr>What is ‘critical’ reflection?</vt:lpstr>
      <vt:lpstr>Reflection and ethical practice</vt:lpstr>
      <vt:lpstr>Reflect on the following…</vt:lpstr>
      <vt:lpstr>Relate your ethical decision-making to…</vt:lpstr>
      <vt:lpstr>Let’s have a korero</vt:lpstr>
      <vt:lpstr>Children, rights and powers</vt:lpstr>
      <vt:lpstr>Reflect on…</vt:lpstr>
      <vt:lpstr>The ‘DECIDE’ framework</vt:lpstr>
      <vt:lpstr>DECIDE…</vt:lpstr>
      <vt:lpstr>Consider a dilemma…</vt:lpstr>
      <vt:lpstr>Karakia whakamutunga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EDUC6006</dc:title>
  <dc:creator>Galina Stebletsova</dc:creator>
  <cp:lastModifiedBy>Galina Stebletsova</cp:lastModifiedBy>
  <cp:revision>4</cp:revision>
  <dcterms:created xsi:type="dcterms:W3CDTF">2022-05-15T05:06:52Z</dcterms:created>
  <dcterms:modified xsi:type="dcterms:W3CDTF">2022-05-15T23:34:53Z</dcterms:modified>
</cp:coreProperties>
</file>