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sldIdLst>
    <p:sldId id="256" r:id="rId2"/>
    <p:sldId id="313" r:id="rId3"/>
    <p:sldId id="283" r:id="rId4"/>
    <p:sldId id="333" r:id="rId5"/>
    <p:sldId id="334" r:id="rId6"/>
    <p:sldId id="312" r:id="rId7"/>
    <p:sldId id="301" r:id="rId8"/>
    <p:sldId id="729" r:id="rId9"/>
    <p:sldId id="311" r:id="rId10"/>
    <p:sldId id="320" r:id="rId11"/>
    <p:sldId id="322" r:id="rId12"/>
    <p:sldId id="324" r:id="rId13"/>
    <p:sldId id="730" r:id="rId14"/>
    <p:sldId id="731" r:id="rId15"/>
    <p:sldId id="329" r:id="rId16"/>
    <p:sldId id="326" r:id="rId17"/>
    <p:sldId id="327" r:id="rId18"/>
    <p:sldId id="314" r:id="rId19"/>
    <p:sldId id="330" r:id="rId20"/>
    <p:sldId id="331" r:id="rId21"/>
    <p:sldId id="332" r:id="rId22"/>
    <p:sldId id="297" r:id="rId23"/>
    <p:sldId id="335" r:id="rId24"/>
    <p:sldId id="303" r:id="rId25"/>
    <p:sldId id="300" r:id="rId2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FFFF"/>
    <a:srgbClr val="333399"/>
    <a:srgbClr val="CCCCFF"/>
    <a:srgbClr val="0A0C14"/>
    <a:srgbClr val="F2B800"/>
    <a:srgbClr val="FFFFC5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0929"/>
  </p:normalViewPr>
  <p:slideViewPr>
    <p:cSldViewPr>
      <p:cViewPr varScale="1">
        <p:scale>
          <a:sx n="61" d="100"/>
          <a:sy n="61" d="100"/>
        </p:scale>
        <p:origin x="147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392953-DF17-4C89-8A8E-4A2391FA507B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CAC95AD5-A1DD-4370-A21F-C9EA2826249D}">
      <dgm:prSet phldrT="[Text]" custT="1"/>
      <dgm:spPr>
        <a:solidFill>
          <a:srgbClr val="FFFFFF"/>
        </a:solidFill>
      </dgm:spPr>
      <dgm:t>
        <a:bodyPr/>
        <a:lstStyle/>
        <a:p>
          <a:r>
            <a:rPr lang="en-NZ" sz="2000" dirty="0"/>
            <a:t>Final </a:t>
          </a:r>
        </a:p>
        <a:p>
          <a:r>
            <a:rPr lang="en-NZ" sz="2000" dirty="0"/>
            <a:t>Contract Cost</a:t>
          </a:r>
        </a:p>
      </dgm:t>
    </dgm:pt>
    <dgm:pt modelId="{0C1E7525-53FD-4845-9075-1FA239B776A8}" type="parTrans" cxnId="{881DB856-16BB-474D-961D-60D8E142C1A3}">
      <dgm:prSet/>
      <dgm:spPr/>
      <dgm:t>
        <a:bodyPr/>
        <a:lstStyle/>
        <a:p>
          <a:endParaRPr lang="en-NZ" sz="2800"/>
        </a:p>
      </dgm:t>
    </dgm:pt>
    <dgm:pt modelId="{7D9BE558-7486-488A-B213-DAA6ADF60BEF}" type="sibTrans" cxnId="{881DB856-16BB-474D-961D-60D8E142C1A3}">
      <dgm:prSet/>
      <dgm:spPr/>
      <dgm:t>
        <a:bodyPr/>
        <a:lstStyle/>
        <a:p>
          <a:endParaRPr lang="en-NZ" sz="2800"/>
        </a:p>
      </dgm:t>
    </dgm:pt>
    <dgm:pt modelId="{4DECAFF2-9FFD-4E36-A667-0F714174C993}">
      <dgm:prSet phldrT="[Text]" custT="1"/>
      <dgm:spPr>
        <a:solidFill>
          <a:srgbClr val="FFFFFF"/>
        </a:solidFill>
      </dgm:spPr>
      <dgm:t>
        <a:bodyPr/>
        <a:lstStyle/>
        <a:p>
          <a:r>
            <a:rPr lang="en-NZ" sz="2000" dirty="0"/>
            <a:t>Original Contract amount</a:t>
          </a:r>
        </a:p>
      </dgm:t>
    </dgm:pt>
    <dgm:pt modelId="{3A043E9A-5E36-4008-BD2D-84922B316C87}" type="parTrans" cxnId="{E25CFBB4-8675-44AF-A57D-463BD76E2493}">
      <dgm:prSet/>
      <dgm:spPr/>
      <dgm:t>
        <a:bodyPr/>
        <a:lstStyle/>
        <a:p>
          <a:endParaRPr lang="en-NZ" sz="2800"/>
        </a:p>
      </dgm:t>
    </dgm:pt>
    <dgm:pt modelId="{7CDF62E5-EA58-4031-A109-D959CE0CD51D}" type="sibTrans" cxnId="{E25CFBB4-8675-44AF-A57D-463BD76E2493}">
      <dgm:prSet/>
      <dgm:spPr/>
      <dgm:t>
        <a:bodyPr/>
        <a:lstStyle/>
        <a:p>
          <a:endParaRPr lang="en-NZ" sz="2800"/>
        </a:p>
      </dgm:t>
    </dgm:pt>
    <dgm:pt modelId="{18AC1570-F162-427E-85EF-5FDB9BA25F7B}">
      <dgm:prSet phldrT="[Text]" custT="1"/>
      <dgm:spPr>
        <a:solidFill>
          <a:srgbClr val="FFFFFF"/>
        </a:solidFill>
      </dgm:spPr>
      <dgm:t>
        <a:bodyPr/>
        <a:lstStyle/>
        <a:p>
          <a:r>
            <a:rPr lang="en-NZ" sz="1800" dirty="0"/>
            <a:t>Reimburse-</a:t>
          </a:r>
          <a:r>
            <a:rPr lang="en-NZ" sz="1800" dirty="0" err="1"/>
            <a:t>ment</a:t>
          </a:r>
          <a:r>
            <a:rPr lang="en-NZ" sz="1800" dirty="0"/>
            <a:t> from/to Principal</a:t>
          </a:r>
        </a:p>
      </dgm:t>
    </dgm:pt>
    <dgm:pt modelId="{803DDD6B-B160-4CE5-9998-53E3BBCA2057}" type="parTrans" cxnId="{4A955AED-78E3-4C0D-82AD-32CE8FD7610B}">
      <dgm:prSet/>
      <dgm:spPr/>
      <dgm:t>
        <a:bodyPr/>
        <a:lstStyle/>
        <a:p>
          <a:endParaRPr lang="en-NZ" sz="2800"/>
        </a:p>
      </dgm:t>
    </dgm:pt>
    <dgm:pt modelId="{E0A4B5CD-1C91-4553-B6A4-FE0771672C80}" type="sibTrans" cxnId="{4A955AED-78E3-4C0D-82AD-32CE8FD7610B}">
      <dgm:prSet/>
      <dgm:spPr/>
      <dgm:t>
        <a:bodyPr/>
        <a:lstStyle/>
        <a:p>
          <a:endParaRPr lang="en-NZ" sz="2800"/>
        </a:p>
      </dgm:t>
    </dgm:pt>
    <dgm:pt modelId="{EB3EC6B0-0320-45E0-99E1-1DD15045FACF}">
      <dgm:prSet custT="1"/>
      <dgm:spPr>
        <a:solidFill>
          <a:srgbClr val="FFFFFF"/>
        </a:solidFill>
      </dgm:spPr>
      <dgm:t>
        <a:bodyPr/>
        <a:lstStyle/>
        <a:p>
          <a:r>
            <a:rPr lang="en-NZ" sz="2000" dirty="0"/>
            <a:t>Cost fluctuation</a:t>
          </a:r>
        </a:p>
      </dgm:t>
    </dgm:pt>
    <dgm:pt modelId="{2ABED73C-37C9-4522-A375-63A2FB19D255}" type="sibTrans" cxnId="{DC017406-F1D9-482F-B381-336B85D99143}">
      <dgm:prSet/>
      <dgm:spPr/>
      <dgm:t>
        <a:bodyPr/>
        <a:lstStyle/>
        <a:p>
          <a:endParaRPr lang="en-NZ" sz="2800"/>
        </a:p>
      </dgm:t>
    </dgm:pt>
    <dgm:pt modelId="{46B619DF-3C41-47C4-9DA0-D6375889D578}" type="parTrans" cxnId="{DC017406-F1D9-482F-B381-336B85D99143}">
      <dgm:prSet/>
      <dgm:spPr/>
      <dgm:t>
        <a:bodyPr/>
        <a:lstStyle/>
        <a:p>
          <a:endParaRPr lang="en-NZ" sz="2800"/>
        </a:p>
      </dgm:t>
    </dgm:pt>
    <dgm:pt modelId="{15A8F6A8-5EBE-4B22-ACB5-02598320EE02}">
      <dgm:prSet phldrT="[Text]"/>
      <dgm:spPr>
        <a:solidFill>
          <a:srgbClr val="FFFFFF"/>
        </a:solidFill>
      </dgm:spPr>
      <dgm:t>
        <a:bodyPr/>
        <a:lstStyle/>
        <a:p>
          <a:r>
            <a:rPr lang="en-NZ" dirty="0">
              <a:solidFill>
                <a:schemeClr val="accent5">
                  <a:lumMod val="25000"/>
                </a:schemeClr>
              </a:solidFill>
            </a:rPr>
            <a:t>Included Sum</a:t>
          </a:r>
        </a:p>
      </dgm:t>
    </dgm:pt>
    <dgm:pt modelId="{20FAE6EF-207E-4996-8371-98D9D20847F7}" type="parTrans" cxnId="{0C555D9F-90CA-471D-8536-527E628A9AB4}">
      <dgm:prSet/>
      <dgm:spPr/>
      <dgm:t>
        <a:bodyPr/>
        <a:lstStyle/>
        <a:p>
          <a:endParaRPr lang="en-NZ"/>
        </a:p>
      </dgm:t>
    </dgm:pt>
    <dgm:pt modelId="{6327C3A9-D9F0-48EA-9D8B-7062B4CEB2DB}" type="sibTrans" cxnId="{0C555D9F-90CA-471D-8536-527E628A9AB4}">
      <dgm:prSet/>
      <dgm:spPr/>
      <dgm:t>
        <a:bodyPr/>
        <a:lstStyle/>
        <a:p>
          <a:endParaRPr lang="en-NZ"/>
        </a:p>
      </dgm:t>
    </dgm:pt>
    <dgm:pt modelId="{C2124310-757F-48DA-B017-FABDCC16B08E}">
      <dgm:prSet phldrT="[Text]"/>
      <dgm:spPr>
        <a:solidFill>
          <a:srgbClr val="FFFFFF"/>
        </a:solidFill>
      </dgm:spPr>
      <dgm:t>
        <a:bodyPr/>
        <a:lstStyle/>
        <a:p>
          <a:r>
            <a:rPr lang="en-NZ" dirty="0"/>
            <a:t>variations</a:t>
          </a:r>
        </a:p>
      </dgm:t>
    </dgm:pt>
    <dgm:pt modelId="{6A35587D-CD2A-4530-9547-D1996EE2542F}" type="parTrans" cxnId="{3F147FDF-246B-49DF-8103-F02D1614D673}">
      <dgm:prSet/>
      <dgm:spPr/>
      <dgm:t>
        <a:bodyPr/>
        <a:lstStyle/>
        <a:p>
          <a:endParaRPr lang="en-NZ"/>
        </a:p>
      </dgm:t>
    </dgm:pt>
    <dgm:pt modelId="{5621B3F7-E713-4E07-8F6A-FF96A3ABECB8}" type="sibTrans" cxnId="{3F147FDF-246B-49DF-8103-F02D1614D673}">
      <dgm:prSet/>
      <dgm:spPr/>
      <dgm:t>
        <a:bodyPr/>
        <a:lstStyle/>
        <a:p>
          <a:endParaRPr lang="en-NZ"/>
        </a:p>
      </dgm:t>
    </dgm:pt>
    <dgm:pt modelId="{46C25993-4173-4346-A49C-8404CA13BBC0}" type="pres">
      <dgm:prSet presAssocID="{01392953-DF17-4C89-8A8E-4A2391FA507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DBBB803-BFC3-46D1-B2CB-3DBA00E69608}" type="pres">
      <dgm:prSet presAssocID="{01392953-DF17-4C89-8A8E-4A2391FA507B}" presName="hierFlow" presStyleCnt="0"/>
      <dgm:spPr/>
    </dgm:pt>
    <dgm:pt modelId="{48C3E675-117E-46E6-849C-9DDC3361A785}" type="pres">
      <dgm:prSet presAssocID="{01392953-DF17-4C89-8A8E-4A2391FA507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979780B-9142-4770-A2B2-4561DEA14983}" type="pres">
      <dgm:prSet presAssocID="{CAC95AD5-A1DD-4370-A21F-C9EA2826249D}" presName="Name14" presStyleCnt="0"/>
      <dgm:spPr/>
    </dgm:pt>
    <dgm:pt modelId="{A0FEE217-32D5-4080-839D-DA2373FB5803}" type="pres">
      <dgm:prSet presAssocID="{CAC95AD5-A1DD-4370-A21F-C9EA2826249D}" presName="level1Shape" presStyleLbl="node0" presStyleIdx="0" presStyleCnt="1">
        <dgm:presLayoutVars>
          <dgm:chPref val="3"/>
        </dgm:presLayoutVars>
      </dgm:prSet>
      <dgm:spPr/>
    </dgm:pt>
    <dgm:pt modelId="{156F5BA5-7D58-40FF-BA43-9D6A415122D8}" type="pres">
      <dgm:prSet presAssocID="{CAC95AD5-A1DD-4370-A21F-C9EA2826249D}" presName="hierChild2" presStyleCnt="0"/>
      <dgm:spPr/>
    </dgm:pt>
    <dgm:pt modelId="{EF9E2E13-68AC-4481-AA12-F23F17DC0BCE}" type="pres">
      <dgm:prSet presAssocID="{3A043E9A-5E36-4008-BD2D-84922B316C87}" presName="Name19" presStyleLbl="parChTrans1D2" presStyleIdx="0" presStyleCnt="5"/>
      <dgm:spPr/>
    </dgm:pt>
    <dgm:pt modelId="{030DEAA6-5ECA-47E7-AC65-E15C0FF037C0}" type="pres">
      <dgm:prSet presAssocID="{4DECAFF2-9FFD-4E36-A667-0F714174C993}" presName="Name21" presStyleCnt="0"/>
      <dgm:spPr/>
    </dgm:pt>
    <dgm:pt modelId="{F28818A8-9886-4B76-A0E6-E7062FE0FC66}" type="pres">
      <dgm:prSet presAssocID="{4DECAFF2-9FFD-4E36-A667-0F714174C993}" presName="level2Shape" presStyleLbl="node2" presStyleIdx="0" presStyleCnt="5"/>
      <dgm:spPr/>
    </dgm:pt>
    <dgm:pt modelId="{F240A834-7F07-4C2F-A68E-DCFC3C3AD89B}" type="pres">
      <dgm:prSet presAssocID="{4DECAFF2-9FFD-4E36-A667-0F714174C993}" presName="hierChild3" presStyleCnt="0"/>
      <dgm:spPr/>
    </dgm:pt>
    <dgm:pt modelId="{B4E38B2F-4A4B-4F3D-ABBF-54E5CA13380E}" type="pres">
      <dgm:prSet presAssocID="{6A35587D-CD2A-4530-9547-D1996EE2542F}" presName="Name19" presStyleLbl="parChTrans1D2" presStyleIdx="1" presStyleCnt="5"/>
      <dgm:spPr/>
    </dgm:pt>
    <dgm:pt modelId="{5B0DF6E5-B50B-4B2D-AD7D-A9EB2AF63AD9}" type="pres">
      <dgm:prSet presAssocID="{C2124310-757F-48DA-B017-FABDCC16B08E}" presName="Name21" presStyleCnt="0"/>
      <dgm:spPr/>
    </dgm:pt>
    <dgm:pt modelId="{44810BD0-DF18-448B-95A6-D3F43FD74D44}" type="pres">
      <dgm:prSet presAssocID="{C2124310-757F-48DA-B017-FABDCC16B08E}" presName="level2Shape" presStyleLbl="node2" presStyleIdx="1" presStyleCnt="5"/>
      <dgm:spPr/>
    </dgm:pt>
    <dgm:pt modelId="{A6A00B23-64DE-4792-AA83-630991F369EF}" type="pres">
      <dgm:prSet presAssocID="{C2124310-757F-48DA-B017-FABDCC16B08E}" presName="hierChild3" presStyleCnt="0"/>
      <dgm:spPr/>
    </dgm:pt>
    <dgm:pt modelId="{A9D5FE0B-1491-41AC-83BE-C7CCE1AD58A2}" type="pres">
      <dgm:prSet presAssocID="{20FAE6EF-207E-4996-8371-98D9D20847F7}" presName="Name19" presStyleLbl="parChTrans1D2" presStyleIdx="2" presStyleCnt="5"/>
      <dgm:spPr/>
    </dgm:pt>
    <dgm:pt modelId="{D97D6BA2-AC43-4184-B5A6-FA0438C6CCD1}" type="pres">
      <dgm:prSet presAssocID="{15A8F6A8-5EBE-4B22-ACB5-02598320EE02}" presName="Name21" presStyleCnt="0"/>
      <dgm:spPr/>
    </dgm:pt>
    <dgm:pt modelId="{C8F33171-6F31-4923-8676-F4F953361337}" type="pres">
      <dgm:prSet presAssocID="{15A8F6A8-5EBE-4B22-ACB5-02598320EE02}" presName="level2Shape" presStyleLbl="node2" presStyleIdx="2" presStyleCnt="5"/>
      <dgm:spPr/>
    </dgm:pt>
    <dgm:pt modelId="{BD5C6E6F-BFA5-437D-99F1-8D9CEDB458A1}" type="pres">
      <dgm:prSet presAssocID="{15A8F6A8-5EBE-4B22-ACB5-02598320EE02}" presName="hierChild3" presStyleCnt="0"/>
      <dgm:spPr/>
    </dgm:pt>
    <dgm:pt modelId="{1BCAF846-FB23-4FEC-866E-0F8B7630260D}" type="pres">
      <dgm:prSet presAssocID="{803DDD6B-B160-4CE5-9998-53E3BBCA2057}" presName="Name19" presStyleLbl="parChTrans1D2" presStyleIdx="3" presStyleCnt="5"/>
      <dgm:spPr/>
    </dgm:pt>
    <dgm:pt modelId="{CF6619A3-AD69-466C-ADCF-17F3C6ACA980}" type="pres">
      <dgm:prSet presAssocID="{18AC1570-F162-427E-85EF-5FDB9BA25F7B}" presName="Name21" presStyleCnt="0"/>
      <dgm:spPr/>
    </dgm:pt>
    <dgm:pt modelId="{4B1AC311-4B90-42F1-90D5-EE769C65238F}" type="pres">
      <dgm:prSet presAssocID="{18AC1570-F162-427E-85EF-5FDB9BA25F7B}" presName="level2Shape" presStyleLbl="node2" presStyleIdx="3" presStyleCnt="5"/>
      <dgm:spPr/>
    </dgm:pt>
    <dgm:pt modelId="{A6A4181F-FC12-45EC-9571-308383FE8118}" type="pres">
      <dgm:prSet presAssocID="{18AC1570-F162-427E-85EF-5FDB9BA25F7B}" presName="hierChild3" presStyleCnt="0"/>
      <dgm:spPr/>
    </dgm:pt>
    <dgm:pt modelId="{C2FDD15E-6FE3-464E-B461-A7763B07E5F3}" type="pres">
      <dgm:prSet presAssocID="{46B619DF-3C41-47C4-9DA0-D6375889D578}" presName="Name19" presStyleLbl="parChTrans1D2" presStyleIdx="4" presStyleCnt="5"/>
      <dgm:spPr/>
    </dgm:pt>
    <dgm:pt modelId="{29AB650E-D4B3-4552-AA2A-2D131B0D8085}" type="pres">
      <dgm:prSet presAssocID="{EB3EC6B0-0320-45E0-99E1-1DD15045FACF}" presName="Name21" presStyleCnt="0"/>
      <dgm:spPr/>
    </dgm:pt>
    <dgm:pt modelId="{EC42A0C9-BAE1-42BB-AFA0-A32E2DF6F020}" type="pres">
      <dgm:prSet presAssocID="{EB3EC6B0-0320-45E0-99E1-1DD15045FACF}" presName="level2Shape" presStyleLbl="node2" presStyleIdx="4" presStyleCnt="5"/>
      <dgm:spPr/>
    </dgm:pt>
    <dgm:pt modelId="{69E1B034-AE1A-4827-B28A-7753A08784B5}" type="pres">
      <dgm:prSet presAssocID="{EB3EC6B0-0320-45E0-99E1-1DD15045FACF}" presName="hierChild3" presStyleCnt="0"/>
      <dgm:spPr/>
    </dgm:pt>
    <dgm:pt modelId="{FA81F2EC-3F6F-4600-BD40-8FDBCE9DCF1F}" type="pres">
      <dgm:prSet presAssocID="{01392953-DF17-4C89-8A8E-4A2391FA507B}" presName="bgShapesFlow" presStyleCnt="0"/>
      <dgm:spPr/>
    </dgm:pt>
  </dgm:ptLst>
  <dgm:cxnLst>
    <dgm:cxn modelId="{DC017406-F1D9-482F-B381-336B85D99143}" srcId="{CAC95AD5-A1DD-4370-A21F-C9EA2826249D}" destId="{EB3EC6B0-0320-45E0-99E1-1DD15045FACF}" srcOrd="4" destOrd="0" parTransId="{46B619DF-3C41-47C4-9DA0-D6375889D578}" sibTransId="{2ABED73C-37C9-4522-A375-63A2FB19D255}"/>
    <dgm:cxn modelId="{D1882408-D6AF-47FF-91AB-29236024643A}" type="presOf" srcId="{15A8F6A8-5EBE-4B22-ACB5-02598320EE02}" destId="{C8F33171-6F31-4923-8676-F4F953361337}" srcOrd="0" destOrd="0" presId="urn:microsoft.com/office/officeart/2005/8/layout/hierarchy6"/>
    <dgm:cxn modelId="{0F716B23-9A7F-4192-B29A-BAD19F2ED9E0}" type="presOf" srcId="{01392953-DF17-4C89-8A8E-4A2391FA507B}" destId="{46C25993-4173-4346-A49C-8404CA13BBC0}" srcOrd="0" destOrd="0" presId="urn:microsoft.com/office/officeart/2005/8/layout/hierarchy6"/>
    <dgm:cxn modelId="{5EAF372D-5196-4E78-839A-74F318CC0135}" type="presOf" srcId="{20FAE6EF-207E-4996-8371-98D9D20847F7}" destId="{A9D5FE0B-1491-41AC-83BE-C7CCE1AD58A2}" srcOrd="0" destOrd="0" presId="urn:microsoft.com/office/officeart/2005/8/layout/hierarchy6"/>
    <dgm:cxn modelId="{E39B3E36-7591-4796-922B-7A1C52ABBC5A}" type="presOf" srcId="{46B619DF-3C41-47C4-9DA0-D6375889D578}" destId="{C2FDD15E-6FE3-464E-B461-A7763B07E5F3}" srcOrd="0" destOrd="0" presId="urn:microsoft.com/office/officeart/2005/8/layout/hierarchy6"/>
    <dgm:cxn modelId="{B7826F3F-D0A0-4351-AE50-8975CDBC3775}" type="presOf" srcId="{C2124310-757F-48DA-B017-FABDCC16B08E}" destId="{44810BD0-DF18-448B-95A6-D3F43FD74D44}" srcOrd="0" destOrd="0" presId="urn:microsoft.com/office/officeart/2005/8/layout/hierarchy6"/>
    <dgm:cxn modelId="{C5271D67-995B-4F6C-879B-D22144592F20}" type="presOf" srcId="{4DECAFF2-9FFD-4E36-A667-0F714174C993}" destId="{F28818A8-9886-4B76-A0E6-E7062FE0FC66}" srcOrd="0" destOrd="0" presId="urn:microsoft.com/office/officeart/2005/8/layout/hierarchy6"/>
    <dgm:cxn modelId="{104C1D47-6C65-438F-BC08-A4DD2FCF70AA}" type="presOf" srcId="{18AC1570-F162-427E-85EF-5FDB9BA25F7B}" destId="{4B1AC311-4B90-42F1-90D5-EE769C65238F}" srcOrd="0" destOrd="0" presId="urn:microsoft.com/office/officeart/2005/8/layout/hierarchy6"/>
    <dgm:cxn modelId="{881DB856-16BB-474D-961D-60D8E142C1A3}" srcId="{01392953-DF17-4C89-8A8E-4A2391FA507B}" destId="{CAC95AD5-A1DD-4370-A21F-C9EA2826249D}" srcOrd="0" destOrd="0" parTransId="{0C1E7525-53FD-4845-9075-1FA239B776A8}" sibTransId="{7D9BE558-7486-488A-B213-DAA6ADF60BEF}"/>
    <dgm:cxn modelId="{62CA647F-D1CE-472E-A6D9-952AC310AD77}" type="presOf" srcId="{803DDD6B-B160-4CE5-9998-53E3BBCA2057}" destId="{1BCAF846-FB23-4FEC-866E-0F8B7630260D}" srcOrd="0" destOrd="0" presId="urn:microsoft.com/office/officeart/2005/8/layout/hierarchy6"/>
    <dgm:cxn modelId="{0C555D9F-90CA-471D-8536-527E628A9AB4}" srcId="{CAC95AD5-A1DD-4370-A21F-C9EA2826249D}" destId="{15A8F6A8-5EBE-4B22-ACB5-02598320EE02}" srcOrd="2" destOrd="0" parTransId="{20FAE6EF-207E-4996-8371-98D9D20847F7}" sibTransId="{6327C3A9-D9F0-48EA-9D8B-7062B4CEB2DB}"/>
    <dgm:cxn modelId="{3AF3BEA1-A0B5-47BD-865E-D342720456A1}" type="presOf" srcId="{6A35587D-CD2A-4530-9547-D1996EE2542F}" destId="{B4E38B2F-4A4B-4F3D-ABBF-54E5CA13380E}" srcOrd="0" destOrd="0" presId="urn:microsoft.com/office/officeart/2005/8/layout/hierarchy6"/>
    <dgm:cxn modelId="{E25CFBB4-8675-44AF-A57D-463BD76E2493}" srcId="{CAC95AD5-A1DD-4370-A21F-C9EA2826249D}" destId="{4DECAFF2-9FFD-4E36-A667-0F714174C993}" srcOrd="0" destOrd="0" parTransId="{3A043E9A-5E36-4008-BD2D-84922B316C87}" sibTransId="{7CDF62E5-EA58-4031-A109-D959CE0CD51D}"/>
    <dgm:cxn modelId="{34A5B8BD-EFF2-4526-89F4-24BF497EEFF2}" type="presOf" srcId="{CAC95AD5-A1DD-4370-A21F-C9EA2826249D}" destId="{A0FEE217-32D5-4080-839D-DA2373FB5803}" srcOrd="0" destOrd="0" presId="urn:microsoft.com/office/officeart/2005/8/layout/hierarchy6"/>
    <dgm:cxn modelId="{E8E7CED8-0955-440B-BBB1-9F67976292D7}" type="presOf" srcId="{EB3EC6B0-0320-45E0-99E1-1DD15045FACF}" destId="{EC42A0C9-BAE1-42BB-AFA0-A32E2DF6F020}" srcOrd="0" destOrd="0" presId="urn:microsoft.com/office/officeart/2005/8/layout/hierarchy6"/>
    <dgm:cxn modelId="{3F147FDF-246B-49DF-8103-F02D1614D673}" srcId="{CAC95AD5-A1DD-4370-A21F-C9EA2826249D}" destId="{C2124310-757F-48DA-B017-FABDCC16B08E}" srcOrd="1" destOrd="0" parTransId="{6A35587D-CD2A-4530-9547-D1996EE2542F}" sibTransId="{5621B3F7-E713-4E07-8F6A-FF96A3ABECB8}"/>
    <dgm:cxn modelId="{4A955AED-78E3-4C0D-82AD-32CE8FD7610B}" srcId="{CAC95AD5-A1DD-4370-A21F-C9EA2826249D}" destId="{18AC1570-F162-427E-85EF-5FDB9BA25F7B}" srcOrd="3" destOrd="0" parTransId="{803DDD6B-B160-4CE5-9998-53E3BBCA2057}" sibTransId="{E0A4B5CD-1C91-4553-B6A4-FE0771672C80}"/>
    <dgm:cxn modelId="{4EC1FDFE-9F38-45B5-B79E-6D2A8A9D9A93}" type="presOf" srcId="{3A043E9A-5E36-4008-BD2D-84922B316C87}" destId="{EF9E2E13-68AC-4481-AA12-F23F17DC0BCE}" srcOrd="0" destOrd="0" presId="urn:microsoft.com/office/officeart/2005/8/layout/hierarchy6"/>
    <dgm:cxn modelId="{F683F481-1CB2-48CD-9196-EC3CD8005BD0}" type="presParOf" srcId="{46C25993-4173-4346-A49C-8404CA13BBC0}" destId="{3DBBB803-BFC3-46D1-B2CB-3DBA00E69608}" srcOrd="0" destOrd="0" presId="urn:microsoft.com/office/officeart/2005/8/layout/hierarchy6"/>
    <dgm:cxn modelId="{EF2250E2-FFC2-4C15-946E-F673AC5695C7}" type="presParOf" srcId="{3DBBB803-BFC3-46D1-B2CB-3DBA00E69608}" destId="{48C3E675-117E-46E6-849C-9DDC3361A785}" srcOrd="0" destOrd="0" presId="urn:microsoft.com/office/officeart/2005/8/layout/hierarchy6"/>
    <dgm:cxn modelId="{4949D090-7513-4FD9-AD21-63FC1FA476BA}" type="presParOf" srcId="{48C3E675-117E-46E6-849C-9DDC3361A785}" destId="{0979780B-9142-4770-A2B2-4561DEA14983}" srcOrd="0" destOrd="0" presId="urn:microsoft.com/office/officeart/2005/8/layout/hierarchy6"/>
    <dgm:cxn modelId="{6A72F045-689E-4024-BC00-DD7DEDCB14E8}" type="presParOf" srcId="{0979780B-9142-4770-A2B2-4561DEA14983}" destId="{A0FEE217-32D5-4080-839D-DA2373FB5803}" srcOrd="0" destOrd="0" presId="urn:microsoft.com/office/officeart/2005/8/layout/hierarchy6"/>
    <dgm:cxn modelId="{B76B98A9-88C0-459A-B523-9F6DCC76E4CD}" type="presParOf" srcId="{0979780B-9142-4770-A2B2-4561DEA14983}" destId="{156F5BA5-7D58-40FF-BA43-9D6A415122D8}" srcOrd="1" destOrd="0" presId="urn:microsoft.com/office/officeart/2005/8/layout/hierarchy6"/>
    <dgm:cxn modelId="{EDCFA8B4-9C69-493C-B0C9-25CA997B1066}" type="presParOf" srcId="{156F5BA5-7D58-40FF-BA43-9D6A415122D8}" destId="{EF9E2E13-68AC-4481-AA12-F23F17DC0BCE}" srcOrd="0" destOrd="0" presId="urn:microsoft.com/office/officeart/2005/8/layout/hierarchy6"/>
    <dgm:cxn modelId="{41F82908-7D6D-4FA2-8D07-54E081DA5207}" type="presParOf" srcId="{156F5BA5-7D58-40FF-BA43-9D6A415122D8}" destId="{030DEAA6-5ECA-47E7-AC65-E15C0FF037C0}" srcOrd="1" destOrd="0" presId="urn:microsoft.com/office/officeart/2005/8/layout/hierarchy6"/>
    <dgm:cxn modelId="{0711B99D-BA42-42A8-A69B-8294DD923B67}" type="presParOf" srcId="{030DEAA6-5ECA-47E7-AC65-E15C0FF037C0}" destId="{F28818A8-9886-4B76-A0E6-E7062FE0FC66}" srcOrd="0" destOrd="0" presId="urn:microsoft.com/office/officeart/2005/8/layout/hierarchy6"/>
    <dgm:cxn modelId="{D42D5313-5A5F-490E-BF4A-F348D9F4F9B0}" type="presParOf" srcId="{030DEAA6-5ECA-47E7-AC65-E15C0FF037C0}" destId="{F240A834-7F07-4C2F-A68E-DCFC3C3AD89B}" srcOrd="1" destOrd="0" presId="urn:microsoft.com/office/officeart/2005/8/layout/hierarchy6"/>
    <dgm:cxn modelId="{B53C5716-9B5D-46ED-BC46-62DFD9B76350}" type="presParOf" srcId="{156F5BA5-7D58-40FF-BA43-9D6A415122D8}" destId="{B4E38B2F-4A4B-4F3D-ABBF-54E5CA13380E}" srcOrd="2" destOrd="0" presId="urn:microsoft.com/office/officeart/2005/8/layout/hierarchy6"/>
    <dgm:cxn modelId="{39723C8F-8A4D-4203-B36D-FDA8FC70E7EE}" type="presParOf" srcId="{156F5BA5-7D58-40FF-BA43-9D6A415122D8}" destId="{5B0DF6E5-B50B-4B2D-AD7D-A9EB2AF63AD9}" srcOrd="3" destOrd="0" presId="urn:microsoft.com/office/officeart/2005/8/layout/hierarchy6"/>
    <dgm:cxn modelId="{1AB13820-1932-4093-B26A-B364FC823CFA}" type="presParOf" srcId="{5B0DF6E5-B50B-4B2D-AD7D-A9EB2AF63AD9}" destId="{44810BD0-DF18-448B-95A6-D3F43FD74D44}" srcOrd="0" destOrd="0" presId="urn:microsoft.com/office/officeart/2005/8/layout/hierarchy6"/>
    <dgm:cxn modelId="{9317ADF6-BA0A-40A9-AD58-723D373682C4}" type="presParOf" srcId="{5B0DF6E5-B50B-4B2D-AD7D-A9EB2AF63AD9}" destId="{A6A00B23-64DE-4792-AA83-630991F369EF}" srcOrd="1" destOrd="0" presId="urn:microsoft.com/office/officeart/2005/8/layout/hierarchy6"/>
    <dgm:cxn modelId="{82BC4662-13D6-4FD3-A55F-35DAF8E6AD60}" type="presParOf" srcId="{156F5BA5-7D58-40FF-BA43-9D6A415122D8}" destId="{A9D5FE0B-1491-41AC-83BE-C7CCE1AD58A2}" srcOrd="4" destOrd="0" presId="urn:microsoft.com/office/officeart/2005/8/layout/hierarchy6"/>
    <dgm:cxn modelId="{11D3DED5-FA00-4076-97D1-51EEC19393BD}" type="presParOf" srcId="{156F5BA5-7D58-40FF-BA43-9D6A415122D8}" destId="{D97D6BA2-AC43-4184-B5A6-FA0438C6CCD1}" srcOrd="5" destOrd="0" presId="urn:microsoft.com/office/officeart/2005/8/layout/hierarchy6"/>
    <dgm:cxn modelId="{E1B9D232-CDD2-4798-998D-517994A70650}" type="presParOf" srcId="{D97D6BA2-AC43-4184-B5A6-FA0438C6CCD1}" destId="{C8F33171-6F31-4923-8676-F4F953361337}" srcOrd="0" destOrd="0" presId="urn:microsoft.com/office/officeart/2005/8/layout/hierarchy6"/>
    <dgm:cxn modelId="{C6A1F396-356F-43FA-A3BF-49A03F4F91C7}" type="presParOf" srcId="{D97D6BA2-AC43-4184-B5A6-FA0438C6CCD1}" destId="{BD5C6E6F-BFA5-437D-99F1-8D9CEDB458A1}" srcOrd="1" destOrd="0" presId="urn:microsoft.com/office/officeart/2005/8/layout/hierarchy6"/>
    <dgm:cxn modelId="{58D8DA13-0EE5-4100-B608-A3B983493D7B}" type="presParOf" srcId="{156F5BA5-7D58-40FF-BA43-9D6A415122D8}" destId="{1BCAF846-FB23-4FEC-866E-0F8B7630260D}" srcOrd="6" destOrd="0" presId="urn:microsoft.com/office/officeart/2005/8/layout/hierarchy6"/>
    <dgm:cxn modelId="{176D6DAE-2179-4B3C-8665-C3C510EA0896}" type="presParOf" srcId="{156F5BA5-7D58-40FF-BA43-9D6A415122D8}" destId="{CF6619A3-AD69-466C-ADCF-17F3C6ACA980}" srcOrd="7" destOrd="0" presId="urn:microsoft.com/office/officeart/2005/8/layout/hierarchy6"/>
    <dgm:cxn modelId="{E4D3FFF0-BE2A-4E1B-B61B-72F72A087D00}" type="presParOf" srcId="{CF6619A3-AD69-466C-ADCF-17F3C6ACA980}" destId="{4B1AC311-4B90-42F1-90D5-EE769C65238F}" srcOrd="0" destOrd="0" presId="urn:microsoft.com/office/officeart/2005/8/layout/hierarchy6"/>
    <dgm:cxn modelId="{301B874E-77DB-414F-ABFF-653D1E63AE6A}" type="presParOf" srcId="{CF6619A3-AD69-466C-ADCF-17F3C6ACA980}" destId="{A6A4181F-FC12-45EC-9571-308383FE8118}" srcOrd="1" destOrd="0" presId="urn:microsoft.com/office/officeart/2005/8/layout/hierarchy6"/>
    <dgm:cxn modelId="{C3822D86-8B07-48A6-B24B-F7EB6AB59BF7}" type="presParOf" srcId="{156F5BA5-7D58-40FF-BA43-9D6A415122D8}" destId="{C2FDD15E-6FE3-464E-B461-A7763B07E5F3}" srcOrd="8" destOrd="0" presId="urn:microsoft.com/office/officeart/2005/8/layout/hierarchy6"/>
    <dgm:cxn modelId="{6A728B45-94F0-4D3C-B48D-604B2AF9BCB6}" type="presParOf" srcId="{156F5BA5-7D58-40FF-BA43-9D6A415122D8}" destId="{29AB650E-D4B3-4552-AA2A-2D131B0D8085}" srcOrd="9" destOrd="0" presId="urn:microsoft.com/office/officeart/2005/8/layout/hierarchy6"/>
    <dgm:cxn modelId="{93BD5B45-61EF-46CC-9FB3-64D067A2B86E}" type="presParOf" srcId="{29AB650E-D4B3-4552-AA2A-2D131B0D8085}" destId="{EC42A0C9-BAE1-42BB-AFA0-A32E2DF6F020}" srcOrd="0" destOrd="0" presId="urn:microsoft.com/office/officeart/2005/8/layout/hierarchy6"/>
    <dgm:cxn modelId="{C23ED809-EC48-45CE-9A71-F8D83CFD6BEC}" type="presParOf" srcId="{29AB650E-D4B3-4552-AA2A-2D131B0D8085}" destId="{69E1B034-AE1A-4827-B28A-7753A08784B5}" srcOrd="1" destOrd="0" presId="urn:microsoft.com/office/officeart/2005/8/layout/hierarchy6"/>
    <dgm:cxn modelId="{FB981EF3-12D6-4C60-8EB0-13CF54E116D3}" type="presParOf" srcId="{46C25993-4173-4346-A49C-8404CA13BBC0}" destId="{FA81F2EC-3F6F-4600-BD40-8FDBCE9DCF1F}" srcOrd="1" destOrd="0" presId="urn:microsoft.com/office/officeart/2005/8/layout/hierarchy6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2FE484-36A7-43DF-B419-C61945F61630}" type="doc">
      <dgm:prSet loTypeId="urn:microsoft.com/office/officeart/2008/layout/LinedList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NZ"/>
        </a:p>
      </dgm:t>
    </dgm:pt>
    <dgm:pt modelId="{0AB43900-978C-4CC3-8A45-596B3D3D3617}">
      <dgm:prSet phldrT="[Text]"/>
      <dgm:spPr/>
      <dgm:t>
        <a:bodyPr/>
        <a:lstStyle/>
        <a:p>
          <a:r>
            <a:rPr lang="en-NZ" dirty="0"/>
            <a:t>Variation</a:t>
          </a:r>
        </a:p>
      </dgm:t>
    </dgm:pt>
    <dgm:pt modelId="{DDF01CCE-8294-456C-B4C3-B02A13018F38}" type="parTrans" cxnId="{211CB33D-E134-4B3E-AE56-EFEE84991B07}">
      <dgm:prSet/>
      <dgm:spPr/>
      <dgm:t>
        <a:bodyPr/>
        <a:lstStyle/>
        <a:p>
          <a:endParaRPr lang="en-NZ"/>
        </a:p>
      </dgm:t>
    </dgm:pt>
    <dgm:pt modelId="{16725F69-3461-48B1-9C52-090D3C8C288F}" type="sibTrans" cxnId="{211CB33D-E134-4B3E-AE56-EFEE84991B07}">
      <dgm:prSet/>
      <dgm:spPr/>
      <dgm:t>
        <a:bodyPr/>
        <a:lstStyle/>
        <a:p>
          <a:endParaRPr lang="en-NZ"/>
        </a:p>
      </dgm:t>
    </dgm:pt>
    <dgm:pt modelId="{67E186EC-CECB-4BA7-8C0E-534D2CF60BDE}">
      <dgm:prSet phldrT="[Text]"/>
      <dgm:spPr/>
      <dgm:t>
        <a:bodyPr/>
        <a:lstStyle/>
        <a:p>
          <a:r>
            <a:rPr lang="en-NZ" dirty="0"/>
            <a:t>Direct Variation (changes to contract work &amp; contractor performance)</a:t>
          </a:r>
        </a:p>
      </dgm:t>
    </dgm:pt>
    <dgm:pt modelId="{439D6F8F-A7FB-47A7-B5E3-7151642D353A}" type="parTrans" cxnId="{BA673DE2-9A6B-41AC-8377-FB9E6CCC5E67}">
      <dgm:prSet/>
      <dgm:spPr/>
      <dgm:t>
        <a:bodyPr/>
        <a:lstStyle/>
        <a:p>
          <a:endParaRPr lang="en-NZ"/>
        </a:p>
      </dgm:t>
    </dgm:pt>
    <dgm:pt modelId="{BD31952A-13EF-4044-AA5B-BEDD2653CE6B}" type="sibTrans" cxnId="{BA673DE2-9A6B-41AC-8377-FB9E6CCC5E67}">
      <dgm:prSet/>
      <dgm:spPr/>
      <dgm:t>
        <a:bodyPr/>
        <a:lstStyle/>
        <a:p>
          <a:endParaRPr lang="en-NZ"/>
        </a:p>
      </dgm:t>
    </dgm:pt>
    <dgm:pt modelId="{DFCC0263-D2BC-4525-A8B8-D634D145E003}">
      <dgm:prSet phldrT="[Text]"/>
      <dgm:spPr/>
      <dgm:t>
        <a:bodyPr/>
        <a:lstStyle/>
        <a:p>
          <a:r>
            <a:rPr lang="en-NZ" dirty="0"/>
            <a:t>Indirect Variation (treated “as if” Variation)- arising of circumstance that allows contract price to be adjusted</a:t>
          </a:r>
        </a:p>
      </dgm:t>
    </dgm:pt>
    <dgm:pt modelId="{2B9D940D-4877-488E-9EB7-75B0E8258A19}" type="parTrans" cxnId="{CC8E5A75-BD5B-4B0A-AFD1-9123B822CFFB}">
      <dgm:prSet/>
      <dgm:spPr/>
      <dgm:t>
        <a:bodyPr/>
        <a:lstStyle/>
        <a:p>
          <a:endParaRPr lang="en-NZ"/>
        </a:p>
      </dgm:t>
    </dgm:pt>
    <dgm:pt modelId="{1A9E762F-7AE4-457E-9249-F97347D76905}" type="sibTrans" cxnId="{CC8E5A75-BD5B-4B0A-AFD1-9123B822CFFB}">
      <dgm:prSet/>
      <dgm:spPr/>
      <dgm:t>
        <a:bodyPr/>
        <a:lstStyle/>
        <a:p>
          <a:endParaRPr lang="en-NZ"/>
        </a:p>
      </dgm:t>
    </dgm:pt>
    <dgm:pt modelId="{C6D81F6E-077C-4CAF-B227-4DEE02BED1BD}" type="pres">
      <dgm:prSet presAssocID="{732FE484-36A7-43DF-B419-C61945F61630}" presName="vert0" presStyleCnt="0">
        <dgm:presLayoutVars>
          <dgm:dir/>
          <dgm:animOne val="branch"/>
          <dgm:animLvl val="lvl"/>
        </dgm:presLayoutVars>
      </dgm:prSet>
      <dgm:spPr/>
    </dgm:pt>
    <dgm:pt modelId="{AAEECB2F-1E84-45C1-8E95-43A39CBF9918}" type="pres">
      <dgm:prSet presAssocID="{0AB43900-978C-4CC3-8A45-596B3D3D3617}" presName="thickLine" presStyleLbl="alignNode1" presStyleIdx="0" presStyleCnt="1"/>
      <dgm:spPr/>
    </dgm:pt>
    <dgm:pt modelId="{816FBBCD-271B-4A10-A1AF-72D02FE3D324}" type="pres">
      <dgm:prSet presAssocID="{0AB43900-978C-4CC3-8A45-596B3D3D3617}" presName="horz1" presStyleCnt="0"/>
      <dgm:spPr/>
    </dgm:pt>
    <dgm:pt modelId="{49A24CEF-720C-49B6-B385-15F86C182D0A}" type="pres">
      <dgm:prSet presAssocID="{0AB43900-978C-4CC3-8A45-596B3D3D3617}" presName="tx1" presStyleLbl="revTx" presStyleIdx="0" presStyleCnt="3"/>
      <dgm:spPr/>
    </dgm:pt>
    <dgm:pt modelId="{7D7CAD77-B090-4C04-B994-1301612A0452}" type="pres">
      <dgm:prSet presAssocID="{0AB43900-978C-4CC3-8A45-596B3D3D3617}" presName="vert1" presStyleCnt="0"/>
      <dgm:spPr/>
    </dgm:pt>
    <dgm:pt modelId="{563AA978-52A8-468A-8525-F99D5774F270}" type="pres">
      <dgm:prSet presAssocID="{67E186EC-CECB-4BA7-8C0E-534D2CF60BDE}" presName="vertSpace2a" presStyleCnt="0"/>
      <dgm:spPr/>
    </dgm:pt>
    <dgm:pt modelId="{00D89A66-3C75-4615-8B23-E70CFE3FE465}" type="pres">
      <dgm:prSet presAssocID="{67E186EC-CECB-4BA7-8C0E-534D2CF60BDE}" presName="horz2" presStyleCnt="0"/>
      <dgm:spPr/>
    </dgm:pt>
    <dgm:pt modelId="{45FE467C-DB00-4097-A92C-A8DCB4EBCF90}" type="pres">
      <dgm:prSet presAssocID="{67E186EC-CECB-4BA7-8C0E-534D2CF60BDE}" presName="horzSpace2" presStyleCnt="0"/>
      <dgm:spPr/>
    </dgm:pt>
    <dgm:pt modelId="{81BB27D4-D73A-4321-B5A9-A51DA2C0619B}" type="pres">
      <dgm:prSet presAssocID="{67E186EC-CECB-4BA7-8C0E-534D2CF60BDE}" presName="tx2" presStyleLbl="revTx" presStyleIdx="1" presStyleCnt="3"/>
      <dgm:spPr/>
    </dgm:pt>
    <dgm:pt modelId="{3B92455E-9664-4968-A4A7-3A7FD9CA28B7}" type="pres">
      <dgm:prSet presAssocID="{67E186EC-CECB-4BA7-8C0E-534D2CF60BDE}" presName="vert2" presStyleCnt="0"/>
      <dgm:spPr/>
    </dgm:pt>
    <dgm:pt modelId="{0790DACE-F928-4C3A-8EE6-51571A51CDC3}" type="pres">
      <dgm:prSet presAssocID="{67E186EC-CECB-4BA7-8C0E-534D2CF60BDE}" presName="thinLine2b" presStyleLbl="callout" presStyleIdx="0" presStyleCnt="2"/>
      <dgm:spPr/>
    </dgm:pt>
    <dgm:pt modelId="{172BCC6D-3CD4-4D1A-843D-D34B4D3023AD}" type="pres">
      <dgm:prSet presAssocID="{67E186EC-CECB-4BA7-8C0E-534D2CF60BDE}" presName="vertSpace2b" presStyleCnt="0"/>
      <dgm:spPr/>
    </dgm:pt>
    <dgm:pt modelId="{1475BD02-851E-454E-A18B-F017493801ED}" type="pres">
      <dgm:prSet presAssocID="{DFCC0263-D2BC-4525-A8B8-D634D145E003}" presName="horz2" presStyleCnt="0"/>
      <dgm:spPr/>
    </dgm:pt>
    <dgm:pt modelId="{CDCBC80E-15A7-48A2-BA65-83F220D56FDA}" type="pres">
      <dgm:prSet presAssocID="{DFCC0263-D2BC-4525-A8B8-D634D145E003}" presName="horzSpace2" presStyleCnt="0"/>
      <dgm:spPr/>
    </dgm:pt>
    <dgm:pt modelId="{52A4D2CC-C2F4-4B5A-B3F1-4CE452E6BDEA}" type="pres">
      <dgm:prSet presAssocID="{DFCC0263-D2BC-4525-A8B8-D634D145E003}" presName="tx2" presStyleLbl="revTx" presStyleIdx="2" presStyleCnt="3"/>
      <dgm:spPr/>
    </dgm:pt>
    <dgm:pt modelId="{8C8428C0-AA3F-46A5-82E0-8F0FD9A44FA6}" type="pres">
      <dgm:prSet presAssocID="{DFCC0263-D2BC-4525-A8B8-D634D145E003}" presName="vert2" presStyleCnt="0"/>
      <dgm:spPr/>
    </dgm:pt>
    <dgm:pt modelId="{012E98F2-C8B1-4FC5-A7AA-F8EE4ABF75C1}" type="pres">
      <dgm:prSet presAssocID="{DFCC0263-D2BC-4525-A8B8-D634D145E003}" presName="thinLine2b" presStyleLbl="callout" presStyleIdx="1" presStyleCnt="2"/>
      <dgm:spPr/>
    </dgm:pt>
    <dgm:pt modelId="{0DCA0C13-F539-4332-9A28-0213BD4ECF62}" type="pres">
      <dgm:prSet presAssocID="{DFCC0263-D2BC-4525-A8B8-D634D145E003}" presName="vertSpace2b" presStyleCnt="0"/>
      <dgm:spPr/>
    </dgm:pt>
  </dgm:ptLst>
  <dgm:cxnLst>
    <dgm:cxn modelId="{211CB33D-E134-4B3E-AE56-EFEE84991B07}" srcId="{732FE484-36A7-43DF-B419-C61945F61630}" destId="{0AB43900-978C-4CC3-8A45-596B3D3D3617}" srcOrd="0" destOrd="0" parTransId="{DDF01CCE-8294-456C-B4C3-B02A13018F38}" sibTransId="{16725F69-3461-48B1-9C52-090D3C8C288F}"/>
    <dgm:cxn modelId="{CC8E5A75-BD5B-4B0A-AFD1-9123B822CFFB}" srcId="{0AB43900-978C-4CC3-8A45-596B3D3D3617}" destId="{DFCC0263-D2BC-4525-A8B8-D634D145E003}" srcOrd="1" destOrd="0" parTransId="{2B9D940D-4877-488E-9EB7-75B0E8258A19}" sibTransId="{1A9E762F-7AE4-457E-9249-F97347D76905}"/>
    <dgm:cxn modelId="{3E77BFAD-4DED-4D4B-9A71-96CE3AFB631D}" type="presOf" srcId="{0AB43900-978C-4CC3-8A45-596B3D3D3617}" destId="{49A24CEF-720C-49B6-B385-15F86C182D0A}" srcOrd="0" destOrd="0" presId="urn:microsoft.com/office/officeart/2008/layout/LinedList"/>
    <dgm:cxn modelId="{7DB671B0-19DB-4A0A-B2A9-94585E11AF59}" type="presOf" srcId="{67E186EC-CECB-4BA7-8C0E-534D2CF60BDE}" destId="{81BB27D4-D73A-4321-B5A9-A51DA2C0619B}" srcOrd="0" destOrd="0" presId="urn:microsoft.com/office/officeart/2008/layout/LinedList"/>
    <dgm:cxn modelId="{A5A8B6CD-9915-4739-8AF1-12D5FC1C9D8E}" type="presOf" srcId="{732FE484-36A7-43DF-B419-C61945F61630}" destId="{C6D81F6E-077C-4CAF-B227-4DEE02BED1BD}" srcOrd="0" destOrd="0" presId="urn:microsoft.com/office/officeart/2008/layout/LinedList"/>
    <dgm:cxn modelId="{BA673DE2-9A6B-41AC-8377-FB9E6CCC5E67}" srcId="{0AB43900-978C-4CC3-8A45-596B3D3D3617}" destId="{67E186EC-CECB-4BA7-8C0E-534D2CF60BDE}" srcOrd="0" destOrd="0" parTransId="{439D6F8F-A7FB-47A7-B5E3-7151642D353A}" sibTransId="{BD31952A-13EF-4044-AA5B-BEDD2653CE6B}"/>
    <dgm:cxn modelId="{D41209FA-61DD-4BC9-9BDC-6359C5D2160D}" type="presOf" srcId="{DFCC0263-D2BC-4525-A8B8-D634D145E003}" destId="{52A4D2CC-C2F4-4B5A-B3F1-4CE452E6BDEA}" srcOrd="0" destOrd="0" presId="urn:microsoft.com/office/officeart/2008/layout/LinedList"/>
    <dgm:cxn modelId="{0F170E39-BD94-4152-9C2D-C9EB97CA6A33}" type="presParOf" srcId="{C6D81F6E-077C-4CAF-B227-4DEE02BED1BD}" destId="{AAEECB2F-1E84-45C1-8E95-43A39CBF9918}" srcOrd="0" destOrd="0" presId="urn:microsoft.com/office/officeart/2008/layout/LinedList"/>
    <dgm:cxn modelId="{D46A7438-3442-4D56-BC51-0A47C783653F}" type="presParOf" srcId="{C6D81F6E-077C-4CAF-B227-4DEE02BED1BD}" destId="{816FBBCD-271B-4A10-A1AF-72D02FE3D324}" srcOrd="1" destOrd="0" presId="urn:microsoft.com/office/officeart/2008/layout/LinedList"/>
    <dgm:cxn modelId="{564B998F-6BB5-4F40-B48B-511EC397A1B5}" type="presParOf" srcId="{816FBBCD-271B-4A10-A1AF-72D02FE3D324}" destId="{49A24CEF-720C-49B6-B385-15F86C182D0A}" srcOrd="0" destOrd="0" presId="urn:microsoft.com/office/officeart/2008/layout/LinedList"/>
    <dgm:cxn modelId="{C99105F3-5ED3-45A8-AA4A-D51A80710983}" type="presParOf" srcId="{816FBBCD-271B-4A10-A1AF-72D02FE3D324}" destId="{7D7CAD77-B090-4C04-B994-1301612A0452}" srcOrd="1" destOrd="0" presId="urn:microsoft.com/office/officeart/2008/layout/LinedList"/>
    <dgm:cxn modelId="{55E46D88-010F-41C4-8830-E5E84A853073}" type="presParOf" srcId="{7D7CAD77-B090-4C04-B994-1301612A0452}" destId="{563AA978-52A8-468A-8525-F99D5774F270}" srcOrd="0" destOrd="0" presId="urn:microsoft.com/office/officeart/2008/layout/LinedList"/>
    <dgm:cxn modelId="{76165ADF-16A4-4F69-95C1-1895C148074E}" type="presParOf" srcId="{7D7CAD77-B090-4C04-B994-1301612A0452}" destId="{00D89A66-3C75-4615-8B23-E70CFE3FE465}" srcOrd="1" destOrd="0" presId="urn:microsoft.com/office/officeart/2008/layout/LinedList"/>
    <dgm:cxn modelId="{997C81CB-36C5-47F8-961D-E81B619D01B5}" type="presParOf" srcId="{00D89A66-3C75-4615-8B23-E70CFE3FE465}" destId="{45FE467C-DB00-4097-A92C-A8DCB4EBCF90}" srcOrd="0" destOrd="0" presId="urn:microsoft.com/office/officeart/2008/layout/LinedList"/>
    <dgm:cxn modelId="{D7259899-EE57-404D-B3A1-FE4F997974AE}" type="presParOf" srcId="{00D89A66-3C75-4615-8B23-E70CFE3FE465}" destId="{81BB27D4-D73A-4321-B5A9-A51DA2C0619B}" srcOrd="1" destOrd="0" presId="urn:microsoft.com/office/officeart/2008/layout/LinedList"/>
    <dgm:cxn modelId="{CA0F3C34-563D-4704-852D-47E6EA22B530}" type="presParOf" srcId="{00D89A66-3C75-4615-8B23-E70CFE3FE465}" destId="{3B92455E-9664-4968-A4A7-3A7FD9CA28B7}" srcOrd="2" destOrd="0" presId="urn:microsoft.com/office/officeart/2008/layout/LinedList"/>
    <dgm:cxn modelId="{5CB6D4A0-7960-4E99-AAAE-1E34594DF246}" type="presParOf" srcId="{7D7CAD77-B090-4C04-B994-1301612A0452}" destId="{0790DACE-F928-4C3A-8EE6-51571A51CDC3}" srcOrd="2" destOrd="0" presId="urn:microsoft.com/office/officeart/2008/layout/LinedList"/>
    <dgm:cxn modelId="{5C80C70D-22D0-4A35-9466-EF1F1E32F35F}" type="presParOf" srcId="{7D7CAD77-B090-4C04-B994-1301612A0452}" destId="{172BCC6D-3CD4-4D1A-843D-D34B4D3023AD}" srcOrd="3" destOrd="0" presId="urn:microsoft.com/office/officeart/2008/layout/LinedList"/>
    <dgm:cxn modelId="{A8F099C3-0934-46A1-AAF3-CC177A860AD2}" type="presParOf" srcId="{7D7CAD77-B090-4C04-B994-1301612A0452}" destId="{1475BD02-851E-454E-A18B-F017493801ED}" srcOrd="4" destOrd="0" presId="urn:microsoft.com/office/officeart/2008/layout/LinedList"/>
    <dgm:cxn modelId="{0F810520-38CC-4055-B71F-8EE9A246E540}" type="presParOf" srcId="{1475BD02-851E-454E-A18B-F017493801ED}" destId="{CDCBC80E-15A7-48A2-BA65-83F220D56FDA}" srcOrd="0" destOrd="0" presId="urn:microsoft.com/office/officeart/2008/layout/LinedList"/>
    <dgm:cxn modelId="{F30BF032-2FFB-431A-8A18-D0EBAB20DC79}" type="presParOf" srcId="{1475BD02-851E-454E-A18B-F017493801ED}" destId="{52A4D2CC-C2F4-4B5A-B3F1-4CE452E6BDEA}" srcOrd="1" destOrd="0" presId="urn:microsoft.com/office/officeart/2008/layout/LinedList"/>
    <dgm:cxn modelId="{56EC405A-C29E-492B-B7ED-4DAA1DC4A613}" type="presParOf" srcId="{1475BD02-851E-454E-A18B-F017493801ED}" destId="{8C8428C0-AA3F-46A5-82E0-8F0FD9A44FA6}" srcOrd="2" destOrd="0" presId="urn:microsoft.com/office/officeart/2008/layout/LinedList"/>
    <dgm:cxn modelId="{65B132E4-DAFD-4B72-BFD5-DC8AB85CB28D}" type="presParOf" srcId="{7D7CAD77-B090-4C04-B994-1301612A0452}" destId="{012E98F2-C8B1-4FC5-A7AA-F8EE4ABF75C1}" srcOrd="5" destOrd="0" presId="urn:microsoft.com/office/officeart/2008/layout/LinedList"/>
    <dgm:cxn modelId="{7E17D763-8331-478B-8656-8FA356020CEB}" type="presParOf" srcId="{7D7CAD77-B090-4C04-B994-1301612A0452}" destId="{0DCA0C13-F539-4332-9A28-0213BD4ECF62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392953-DF17-4C89-8A8E-4A2391FA507B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4DECAFF2-9FFD-4E36-A667-0F714174C993}">
      <dgm:prSet phldrT="[Text]" custT="1"/>
      <dgm:spPr>
        <a:solidFill>
          <a:srgbClr val="FFFFFF"/>
        </a:solidFill>
      </dgm:spPr>
      <dgm:t>
        <a:bodyPr/>
        <a:lstStyle/>
        <a:p>
          <a:r>
            <a:rPr lang="en-NZ" sz="2800" dirty="0"/>
            <a:t>Variations </a:t>
          </a:r>
        </a:p>
      </dgm:t>
    </dgm:pt>
    <dgm:pt modelId="{3A043E9A-5E36-4008-BD2D-84922B316C87}" type="parTrans" cxnId="{E25CFBB4-8675-44AF-A57D-463BD76E2493}">
      <dgm:prSet/>
      <dgm:spPr/>
      <dgm:t>
        <a:bodyPr/>
        <a:lstStyle/>
        <a:p>
          <a:endParaRPr lang="en-NZ" sz="2800"/>
        </a:p>
      </dgm:t>
    </dgm:pt>
    <dgm:pt modelId="{7CDF62E5-EA58-4031-A109-D959CE0CD51D}" type="sibTrans" cxnId="{E25CFBB4-8675-44AF-A57D-463BD76E2493}">
      <dgm:prSet/>
      <dgm:spPr/>
      <dgm:t>
        <a:bodyPr/>
        <a:lstStyle/>
        <a:p>
          <a:endParaRPr lang="en-NZ" sz="2800"/>
        </a:p>
      </dgm:t>
    </dgm:pt>
    <dgm:pt modelId="{15A8F6A8-5EBE-4B22-ACB5-02598320EE02}">
      <dgm:prSet phldrT="[Text]"/>
      <dgm:spPr>
        <a:solidFill>
          <a:srgbClr val="FFFFFF"/>
        </a:solidFill>
      </dgm:spPr>
      <dgm:t>
        <a:bodyPr/>
        <a:lstStyle/>
        <a:p>
          <a:r>
            <a:rPr lang="en-NZ" dirty="0">
              <a:solidFill>
                <a:schemeClr val="accent5">
                  <a:lumMod val="25000"/>
                </a:schemeClr>
              </a:solidFill>
            </a:rPr>
            <a:t>Adjustment of quality</a:t>
          </a:r>
        </a:p>
      </dgm:t>
    </dgm:pt>
    <dgm:pt modelId="{20FAE6EF-207E-4996-8371-98D9D20847F7}" type="parTrans" cxnId="{0C555D9F-90CA-471D-8536-527E628A9AB4}">
      <dgm:prSet/>
      <dgm:spPr/>
      <dgm:t>
        <a:bodyPr/>
        <a:lstStyle/>
        <a:p>
          <a:endParaRPr lang="en-NZ"/>
        </a:p>
      </dgm:t>
    </dgm:pt>
    <dgm:pt modelId="{6327C3A9-D9F0-48EA-9D8B-7062B4CEB2DB}" type="sibTrans" cxnId="{0C555D9F-90CA-471D-8536-527E628A9AB4}">
      <dgm:prSet/>
      <dgm:spPr/>
      <dgm:t>
        <a:bodyPr/>
        <a:lstStyle/>
        <a:p>
          <a:endParaRPr lang="en-NZ"/>
        </a:p>
      </dgm:t>
    </dgm:pt>
    <dgm:pt modelId="{C2124310-757F-48DA-B017-FABDCC16B08E}">
      <dgm:prSet phldrT="[Text]"/>
      <dgm:spPr>
        <a:solidFill>
          <a:srgbClr val="FFFFFF"/>
        </a:solidFill>
      </dgm:spPr>
      <dgm:t>
        <a:bodyPr/>
        <a:lstStyle/>
        <a:p>
          <a:r>
            <a:rPr lang="en-NZ" dirty="0"/>
            <a:t>Adjustment of quantity</a:t>
          </a:r>
        </a:p>
      </dgm:t>
    </dgm:pt>
    <dgm:pt modelId="{6A35587D-CD2A-4530-9547-D1996EE2542F}" type="parTrans" cxnId="{3F147FDF-246B-49DF-8103-F02D1614D673}">
      <dgm:prSet/>
      <dgm:spPr/>
      <dgm:t>
        <a:bodyPr/>
        <a:lstStyle/>
        <a:p>
          <a:endParaRPr lang="en-NZ"/>
        </a:p>
      </dgm:t>
    </dgm:pt>
    <dgm:pt modelId="{5621B3F7-E713-4E07-8F6A-FF96A3ABECB8}" type="sibTrans" cxnId="{3F147FDF-246B-49DF-8103-F02D1614D673}">
      <dgm:prSet/>
      <dgm:spPr/>
      <dgm:t>
        <a:bodyPr/>
        <a:lstStyle/>
        <a:p>
          <a:endParaRPr lang="en-NZ"/>
        </a:p>
      </dgm:t>
    </dgm:pt>
    <dgm:pt modelId="{07BA1C4A-9F38-49FF-8196-A57D40EC1454}">
      <dgm:prSet phldrT="[Text]"/>
      <dgm:spPr>
        <a:solidFill>
          <a:srgbClr val="FFFFFF"/>
        </a:solidFill>
      </dgm:spPr>
      <dgm:t>
        <a:bodyPr/>
        <a:lstStyle/>
        <a:p>
          <a:r>
            <a:rPr lang="en-NZ" dirty="0">
              <a:solidFill>
                <a:schemeClr val="accent5">
                  <a:lumMod val="25000"/>
                </a:schemeClr>
              </a:solidFill>
            </a:rPr>
            <a:t>Change of conditions</a:t>
          </a:r>
        </a:p>
      </dgm:t>
    </dgm:pt>
    <dgm:pt modelId="{8DF22684-F5F9-4FB9-BAFD-D9D86F9686EB}" type="parTrans" cxnId="{3767D260-39F7-4EE5-8C7F-B93E077D50AA}">
      <dgm:prSet/>
      <dgm:spPr/>
      <dgm:t>
        <a:bodyPr/>
        <a:lstStyle/>
        <a:p>
          <a:endParaRPr lang="en-NZ"/>
        </a:p>
      </dgm:t>
    </dgm:pt>
    <dgm:pt modelId="{3E8339FA-21BB-44F8-B585-02465981CFC2}" type="sibTrans" cxnId="{3767D260-39F7-4EE5-8C7F-B93E077D50AA}">
      <dgm:prSet/>
      <dgm:spPr/>
      <dgm:t>
        <a:bodyPr/>
        <a:lstStyle/>
        <a:p>
          <a:endParaRPr lang="en-NZ"/>
        </a:p>
      </dgm:t>
    </dgm:pt>
    <dgm:pt modelId="{29273404-633E-434B-9902-995E6C09596C}">
      <dgm:prSet phldrT="[Text]"/>
      <dgm:spPr>
        <a:solidFill>
          <a:srgbClr val="FFFFFF"/>
        </a:solidFill>
      </dgm:spPr>
      <dgm:t>
        <a:bodyPr/>
        <a:lstStyle/>
        <a:p>
          <a:r>
            <a:rPr lang="en-NZ" dirty="0">
              <a:solidFill>
                <a:schemeClr val="accent5">
                  <a:lumMod val="25000"/>
                </a:schemeClr>
              </a:solidFill>
            </a:rPr>
            <a:t>Provide substitute</a:t>
          </a:r>
        </a:p>
      </dgm:t>
    </dgm:pt>
    <dgm:pt modelId="{B7C5D396-30EF-4A30-B10F-A721176C12F2}" type="parTrans" cxnId="{1B0C99B6-61BF-4813-BBB0-9C93D9C441E0}">
      <dgm:prSet/>
      <dgm:spPr/>
      <dgm:t>
        <a:bodyPr/>
        <a:lstStyle/>
        <a:p>
          <a:endParaRPr lang="en-NZ"/>
        </a:p>
      </dgm:t>
    </dgm:pt>
    <dgm:pt modelId="{CED8FADA-1508-4DA8-BE6C-02820C70A110}" type="sibTrans" cxnId="{1B0C99B6-61BF-4813-BBB0-9C93D9C441E0}">
      <dgm:prSet/>
      <dgm:spPr/>
      <dgm:t>
        <a:bodyPr/>
        <a:lstStyle/>
        <a:p>
          <a:endParaRPr lang="en-NZ"/>
        </a:p>
      </dgm:t>
    </dgm:pt>
    <dgm:pt modelId="{36781254-7A70-4876-B7AC-C704C9D81A02}">
      <dgm:prSet/>
      <dgm:spPr>
        <a:solidFill>
          <a:srgbClr val="FFFFFF"/>
        </a:solidFill>
      </dgm:spPr>
      <dgm:t>
        <a:bodyPr/>
        <a:lstStyle/>
        <a:p>
          <a:r>
            <a:rPr lang="en-NZ" dirty="0">
              <a:solidFill>
                <a:schemeClr val="accent5">
                  <a:lumMod val="25000"/>
                </a:schemeClr>
              </a:solidFill>
            </a:rPr>
            <a:t>Less quantity</a:t>
          </a:r>
        </a:p>
      </dgm:t>
    </dgm:pt>
    <dgm:pt modelId="{03DB1F3D-1233-4FE1-BF4E-1E8B76C2AD44}" type="parTrans" cxnId="{B9B8B26F-260B-41E2-9056-A8EB1EEC4BF5}">
      <dgm:prSet/>
      <dgm:spPr/>
      <dgm:t>
        <a:bodyPr/>
        <a:lstStyle/>
        <a:p>
          <a:endParaRPr lang="en-NZ"/>
        </a:p>
      </dgm:t>
    </dgm:pt>
    <dgm:pt modelId="{FBE8556A-F3BF-4B83-9EFE-77566F97FC6A}" type="sibTrans" cxnId="{B9B8B26F-260B-41E2-9056-A8EB1EEC4BF5}">
      <dgm:prSet/>
      <dgm:spPr/>
      <dgm:t>
        <a:bodyPr/>
        <a:lstStyle/>
        <a:p>
          <a:endParaRPr lang="en-NZ"/>
        </a:p>
      </dgm:t>
    </dgm:pt>
    <dgm:pt modelId="{71E444C1-A856-4FD6-9B6C-5E6789C5B4C4}">
      <dgm:prSet custT="1"/>
      <dgm:spPr>
        <a:solidFill>
          <a:srgbClr val="FFFFFF"/>
        </a:solidFill>
      </dgm:spPr>
      <dgm:t>
        <a:bodyPr/>
        <a:lstStyle/>
        <a:p>
          <a:r>
            <a:rPr lang="en-NZ" sz="2400" dirty="0">
              <a:solidFill>
                <a:schemeClr val="accent5">
                  <a:lumMod val="25000"/>
                </a:schemeClr>
              </a:solidFill>
            </a:rPr>
            <a:t>More  quantity</a:t>
          </a:r>
        </a:p>
      </dgm:t>
    </dgm:pt>
    <dgm:pt modelId="{687E29DF-C087-44DF-8F9D-2BAB70E64B8A}" type="parTrans" cxnId="{1A275FB7-F579-491C-B74D-ACA8775CB4F4}">
      <dgm:prSet/>
      <dgm:spPr/>
      <dgm:t>
        <a:bodyPr/>
        <a:lstStyle/>
        <a:p>
          <a:endParaRPr lang="en-NZ"/>
        </a:p>
      </dgm:t>
    </dgm:pt>
    <dgm:pt modelId="{5FEDFDAA-3336-4906-97B1-1B1B57B897CE}" type="sibTrans" cxnId="{1A275FB7-F579-491C-B74D-ACA8775CB4F4}">
      <dgm:prSet/>
      <dgm:spPr/>
      <dgm:t>
        <a:bodyPr/>
        <a:lstStyle/>
        <a:p>
          <a:endParaRPr lang="en-NZ"/>
        </a:p>
      </dgm:t>
    </dgm:pt>
    <dgm:pt modelId="{46C25993-4173-4346-A49C-8404CA13BBC0}" type="pres">
      <dgm:prSet presAssocID="{01392953-DF17-4C89-8A8E-4A2391FA507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DBBB803-BFC3-46D1-B2CB-3DBA00E69608}" type="pres">
      <dgm:prSet presAssocID="{01392953-DF17-4C89-8A8E-4A2391FA507B}" presName="hierFlow" presStyleCnt="0"/>
      <dgm:spPr/>
    </dgm:pt>
    <dgm:pt modelId="{48C3E675-117E-46E6-849C-9DDC3361A785}" type="pres">
      <dgm:prSet presAssocID="{01392953-DF17-4C89-8A8E-4A2391FA507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AB347ADB-5545-490F-BEEC-02B9BF357901}" type="pres">
      <dgm:prSet presAssocID="{4DECAFF2-9FFD-4E36-A667-0F714174C993}" presName="Name14" presStyleCnt="0"/>
      <dgm:spPr/>
    </dgm:pt>
    <dgm:pt modelId="{43C83587-75D1-4A40-AB65-C726639DB213}" type="pres">
      <dgm:prSet presAssocID="{4DECAFF2-9FFD-4E36-A667-0F714174C993}" presName="level1Shape" presStyleLbl="node0" presStyleIdx="0" presStyleCnt="1" custScaleX="110363">
        <dgm:presLayoutVars>
          <dgm:chPref val="3"/>
        </dgm:presLayoutVars>
      </dgm:prSet>
      <dgm:spPr/>
    </dgm:pt>
    <dgm:pt modelId="{C44FB46E-E1E6-41B8-B1BC-8E9CDE19BBEC}" type="pres">
      <dgm:prSet presAssocID="{4DECAFF2-9FFD-4E36-A667-0F714174C993}" presName="hierChild2" presStyleCnt="0"/>
      <dgm:spPr/>
    </dgm:pt>
    <dgm:pt modelId="{B4E38B2F-4A4B-4F3D-ABBF-54E5CA13380E}" type="pres">
      <dgm:prSet presAssocID="{6A35587D-CD2A-4530-9547-D1996EE2542F}" presName="Name19" presStyleLbl="parChTrans1D2" presStyleIdx="0" presStyleCnt="2"/>
      <dgm:spPr/>
    </dgm:pt>
    <dgm:pt modelId="{5B0DF6E5-B50B-4B2D-AD7D-A9EB2AF63AD9}" type="pres">
      <dgm:prSet presAssocID="{C2124310-757F-48DA-B017-FABDCC16B08E}" presName="Name21" presStyleCnt="0"/>
      <dgm:spPr/>
    </dgm:pt>
    <dgm:pt modelId="{44810BD0-DF18-448B-95A6-D3F43FD74D44}" type="pres">
      <dgm:prSet presAssocID="{C2124310-757F-48DA-B017-FABDCC16B08E}" presName="level2Shape" presStyleLbl="node2" presStyleIdx="0" presStyleCnt="2"/>
      <dgm:spPr/>
    </dgm:pt>
    <dgm:pt modelId="{A6A00B23-64DE-4792-AA83-630991F369EF}" type="pres">
      <dgm:prSet presAssocID="{C2124310-757F-48DA-B017-FABDCC16B08E}" presName="hierChild3" presStyleCnt="0"/>
      <dgm:spPr/>
    </dgm:pt>
    <dgm:pt modelId="{0480DD5E-DA59-4BC3-B1EC-6F9797DF364C}" type="pres">
      <dgm:prSet presAssocID="{687E29DF-C087-44DF-8F9D-2BAB70E64B8A}" presName="Name19" presStyleLbl="parChTrans1D3" presStyleIdx="0" presStyleCnt="4"/>
      <dgm:spPr/>
    </dgm:pt>
    <dgm:pt modelId="{D1264AE2-27C9-44E1-80C8-4ADACC54B50F}" type="pres">
      <dgm:prSet presAssocID="{71E444C1-A856-4FD6-9B6C-5E6789C5B4C4}" presName="Name21" presStyleCnt="0"/>
      <dgm:spPr/>
    </dgm:pt>
    <dgm:pt modelId="{12F329FD-B0A1-452E-9023-7CE0231A57B7}" type="pres">
      <dgm:prSet presAssocID="{71E444C1-A856-4FD6-9B6C-5E6789C5B4C4}" presName="level2Shape" presStyleLbl="node3" presStyleIdx="0" presStyleCnt="4"/>
      <dgm:spPr/>
    </dgm:pt>
    <dgm:pt modelId="{9EF648BF-1390-4408-A1D3-50A131A54305}" type="pres">
      <dgm:prSet presAssocID="{71E444C1-A856-4FD6-9B6C-5E6789C5B4C4}" presName="hierChild3" presStyleCnt="0"/>
      <dgm:spPr/>
    </dgm:pt>
    <dgm:pt modelId="{359F8AB2-E1FD-448C-AED2-3B2E29295982}" type="pres">
      <dgm:prSet presAssocID="{03DB1F3D-1233-4FE1-BF4E-1E8B76C2AD44}" presName="Name19" presStyleLbl="parChTrans1D3" presStyleIdx="1" presStyleCnt="4"/>
      <dgm:spPr/>
    </dgm:pt>
    <dgm:pt modelId="{70048685-6431-42D3-ACA2-1C66899ADC29}" type="pres">
      <dgm:prSet presAssocID="{36781254-7A70-4876-B7AC-C704C9D81A02}" presName="Name21" presStyleCnt="0"/>
      <dgm:spPr/>
    </dgm:pt>
    <dgm:pt modelId="{624A78F3-0D45-4185-B491-4B37AA08C8B0}" type="pres">
      <dgm:prSet presAssocID="{36781254-7A70-4876-B7AC-C704C9D81A02}" presName="level2Shape" presStyleLbl="node3" presStyleIdx="1" presStyleCnt="4"/>
      <dgm:spPr/>
    </dgm:pt>
    <dgm:pt modelId="{752D8C9C-E546-4916-BF15-8FD3A82C5A2D}" type="pres">
      <dgm:prSet presAssocID="{36781254-7A70-4876-B7AC-C704C9D81A02}" presName="hierChild3" presStyleCnt="0"/>
      <dgm:spPr/>
    </dgm:pt>
    <dgm:pt modelId="{A9D5FE0B-1491-41AC-83BE-C7CCE1AD58A2}" type="pres">
      <dgm:prSet presAssocID="{20FAE6EF-207E-4996-8371-98D9D20847F7}" presName="Name19" presStyleLbl="parChTrans1D2" presStyleIdx="1" presStyleCnt="2"/>
      <dgm:spPr/>
    </dgm:pt>
    <dgm:pt modelId="{D97D6BA2-AC43-4184-B5A6-FA0438C6CCD1}" type="pres">
      <dgm:prSet presAssocID="{15A8F6A8-5EBE-4B22-ACB5-02598320EE02}" presName="Name21" presStyleCnt="0"/>
      <dgm:spPr/>
    </dgm:pt>
    <dgm:pt modelId="{C8F33171-6F31-4923-8676-F4F953361337}" type="pres">
      <dgm:prSet presAssocID="{15A8F6A8-5EBE-4B22-ACB5-02598320EE02}" presName="level2Shape" presStyleLbl="node2" presStyleIdx="1" presStyleCnt="2"/>
      <dgm:spPr/>
    </dgm:pt>
    <dgm:pt modelId="{BD5C6E6F-BFA5-437D-99F1-8D9CEDB458A1}" type="pres">
      <dgm:prSet presAssocID="{15A8F6A8-5EBE-4B22-ACB5-02598320EE02}" presName="hierChild3" presStyleCnt="0"/>
      <dgm:spPr/>
    </dgm:pt>
    <dgm:pt modelId="{B20CC30E-842B-41AC-AEBA-234C796BEFC8}" type="pres">
      <dgm:prSet presAssocID="{B7C5D396-30EF-4A30-B10F-A721176C12F2}" presName="Name19" presStyleLbl="parChTrans1D3" presStyleIdx="2" presStyleCnt="4"/>
      <dgm:spPr/>
    </dgm:pt>
    <dgm:pt modelId="{F7807720-4AF1-46FC-A225-CAD446072F2D}" type="pres">
      <dgm:prSet presAssocID="{29273404-633E-434B-9902-995E6C09596C}" presName="Name21" presStyleCnt="0"/>
      <dgm:spPr/>
    </dgm:pt>
    <dgm:pt modelId="{B2F388E1-384D-4D7A-8E11-D29182C3D365}" type="pres">
      <dgm:prSet presAssocID="{29273404-633E-434B-9902-995E6C09596C}" presName="level2Shape" presStyleLbl="node3" presStyleIdx="2" presStyleCnt="4"/>
      <dgm:spPr/>
    </dgm:pt>
    <dgm:pt modelId="{55210255-6FC4-4DE8-9C8E-E5929F8BDE77}" type="pres">
      <dgm:prSet presAssocID="{29273404-633E-434B-9902-995E6C09596C}" presName="hierChild3" presStyleCnt="0"/>
      <dgm:spPr/>
    </dgm:pt>
    <dgm:pt modelId="{A1ABFA8B-4155-44AD-993E-C1E252327D1D}" type="pres">
      <dgm:prSet presAssocID="{8DF22684-F5F9-4FB9-BAFD-D9D86F9686EB}" presName="Name19" presStyleLbl="parChTrans1D3" presStyleIdx="3" presStyleCnt="4"/>
      <dgm:spPr/>
    </dgm:pt>
    <dgm:pt modelId="{2488ABF9-81F3-45DA-931A-DDFFBC2C8477}" type="pres">
      <dgm:prSet presAssocID="{07BA1C4A-9F38-49FF-8196-A57D40EC1454}" presName="Name21" presStyleCnt="0"/>
      <dgm:spPr/>
    </dgm:pt>
    <dgm:pt modelId="{8659219E-1D33-4FCB-A300-648092637F3A}" type="pres">
      <dgm:prSet presAssocID="{07BA1C4A-9F38-49FF-8196-A57D40EC1454}" presName="level2Shape" presStyleLbl="node3" presStyleIdx="3" presStyleCnt="4"/>
      <dgm:spPr/>
    </dgm:pt>
    <dgm:pt modelId="{E1B571D8-247A-4440-928E-A45F75B78C32}" type="pres">
      <dgm:prSet presAssocID="{07BA1C4A-9F38-49FF-8196-A57D40EC1454}" presName="hierChild3" presStyleCnt="0"/>
      <dgm:spPr/>
    </dgm:pt>
    <dgm:pt modelId="{FA81F2EC-3F6F-4600-BD40-8FDBCE9DCF1F}" type="pres">
      <dgm:prSet presAssocID="{01392953-DF17-4C89-8A8E-4A2391FA507B}" presName="bgShapesFlow" presStyleCnt="0"/>
      <dgm:spPr/>
    </dgm:pt>
  </dgm:ptLst>
  <dgm:cxnLst>
    <dgm:cxn modelId="{69C00311-1FDA-448A-B36D-6B14219A9D0D}" type="presOf" srcId="{6A35587D-CD2A-4530-9547-D1996EE2542F}" destId="{B4E38B2F-4A4B-4F3D-ABBF-54E5CA13380E}" srcOrd="0" destOrd="0" presId="urn:microsoft.com/office/officeart/2005/8/layout/hierarchy6"/>
    <dgm:cxn modelId="{F4CAC718-5156-4EFD-A247-26B07D88E0F6}" type="presOf" srcId="{687E29DF-C087-44DF-8F9D-2BAB70E64B8A}" destId="{0480DD5E-DA59-4BC3-B1EC-6F9797DF364C}" srcOrd="0" destOrd="0" presId="urn:microsoft.com/office/officeart/2005/8/layout/hierarchy6"/>
    <dgm:cxn modelId="{7A60FE37-6181-4BC9-A795-474245CADD11}" type="presOf" srcId="{07BA1C4A-9F38-49FF-8196-A57D40EC1454}" destId="{8659219E-1D33-4FCB-A300-648092637F3A}" srcOrd="0" destOrd="0" presId="urn:microsoft.com/office/officeart/2005/8/layout/hierarchy6"/>
    <dgm:cxn modelId="{6248FA38-8F6C-4BCF-B805-43B34CD87806}" type="presOf" srcId="{15A8F6A8-5EBE-4B22-ACB5-02598320EE02}" destId="{C8F33171-6F31-4923-8676-F4F953361337}" srcOrd="0" destOrd="0" presId="urn:microsoft.com/office/officeart/2005/8/layout/hierarchy6"/>
    <dgm:cxn modelId="{3767D260-39F7-4EE5-8C7F-B93E077D50AA}" srcId="{15A8F6A8-5EBE-4B22-ACB5-02598320EE02}" destId="{07BA1C4A-9F38-49FF-8196-A57D40EC1454}" srcOrd="1" destOrd="0" parTransId="{8DF22684-F5F9-4FB9-BAFD-D9D86F9686EB}" sibTransId="{3E8339FA-21BB-44F8-B585-02465981CFC2}"/>
    <dgm:cxn modelId="{3087CE62-6081-41B5-A020-69377C01292A}" type="presOf" srcId="{29273404-633E-434B-9902-995E6C09596C}" destId="{B2F388E1-384D-4D7A-8E11-D29182C3D365}" srcOrd="0" destOrd="0" presId="urn:microsoft.com/office/officeart/2005/8/layout/hierarchy6"/>
    <dgm:cxn modelId="{2D2F9F49-E5B9-404D-8E86-662BCEA5B352}" type="presOf" srcId="{03DB1F3D-1233-4FE1-BF4E-1E8B76C2AD44}" destId="{359F8AB2-E1FD-448C-AED2-3B2E29295982}" srcOrd="0" destOrd="0" presId="urn:microsoft.com/office/officeart/2005/8/layout/hierarchy6"/>
    <dgm:cxn modelId="{D45DA569-FD2C-4AFF-90BB-349B61732612}" type="presOf" srcId="{20FAE6EF-207E-4996-8371-98D9D20847F7}" destId="{A9D5FE0B-1491-41AC-83BE-C7CCE1AD58A2}" srcOrd="0" destOrd="0" presId="urn:microsoft.com/office/officeart/2005/8/layout/hierarchy6"/>
    <dgm:cxn modelId="{193F4B4D-FD55-41E6-BC0F-C4CB166A9880}" type="presOf" srcId="{36781254-7A70-4876-B7AC-C704C9D81A02}" destId="{624A78F3-0D45-4185-B491-4B37AA08C8B0}" srcOrd="0" destOrd="0" presId="urn:microsoft.com/office/officeart/2005/8/layout/hierarchy6"/>
    <dgm:cxn modelId="{B9B8B26F-260B-41E2-9056-A8EB1EEC4BF5}" srcId="{C2124310-757F-48DA-B017-FABDCC16B08E}" destId="{36781254-7A70-4876-B7AC-C704C9D81A02}" srcOrd="1" destOrd="0" parTransId="{03DB1F3D-1233-4FE1-BF4E-1E8B76C2AD44}" sibTransId="{FBE8556A-F3BF-4B83-9EFE-77566F97FC6A}"/>
    <dgm:cxn modelId="{BF1D0676-7B18-45C9-A48A-68EE254EAAA4}" type="presOf" srcId="{B7C5D396-30EF-4A30-B10F-A721176C12F2}" destId="{B20CC30E-842B-41AC-AEBA-234C796BEFC8}" srcOrd="0" destOrd="0" presId="urn:microsoft.com/office/officeart/2005/8/layout/hierarchy6"/>
    <dgm:cxn modelId="{2B24447B-52FB-413D-9A7D-3A30964AB324}" type="presOf" srcId="{4DECAFF2-9FFD-4E36-A667-0F714174C993}" destId="{43C83587-75D1-4A40-AB65-C726639DB213}" srcOrd="0" destOrd="0" presId="urn:microsoft.com/office/officeart/2005/8/layout/hierarchy6"/>
    <dgm:cxn modelId="{65EDE57C-C7AC-4967-8DE8-4C89382404D9}" type="presOf" srcId="{01392953-DF17-4C89-8A8E-4A2391FA507B}" destId="{46C25993-4173-4346-A49C-8404CA13BBC0}" srcOrd="0" destOrd="0" presId="urn:microsoft.com/office/officeart/2005/8/layout/hierarchy6"/>
    <dgm:cxn modelId="{BDE0E385-26D8-41D5-90B5-4FBE0CA74D9E}" type="presOf" srcId="{8DF22684-F5F9-4FB9-BAFD-D9D86F9686EB}" destId="{A1ABFA8B-4155-44AD-993E-C1E252327D1D}" srcOrd="0" destOrd="0" presId="urn:microsoft.com/office/officeart/2005/8/layout/hierarchy6"/>
    <dgm:cxn modelId="{0C555D9F-90CA-471D-8536-527E628A9AB4}" srcId="{4DECAFF2-9FFD-4E36-A667-0F714174C993}" destId="{15A8F6A8-5EBE-4B22-ACB5-02598320EE02}" srcOrd="1" destOrd="0" parTransId="{20FAE6EF-207E-4996-8371-98D9D20847F7}" sibTransId="{6327C3A9-D9F0-48EA-9D8B-7062B4CEB2DB}"/>
    <dgm:cxn modelId="{FDAD5CA3-C3FA-47FB-8495-437257563FB8}" type="presOf" srcId="{71E444C1-A856-4FD6-9B6C-5E6789C5B4C4}" destId="{12F329FD-B0A1-452E-9023-7CE0231A57B7}" srcOrd="0" destOrd="0" presId="urn:microsoft.com/office/officeart/2005/8/layout/hierarchy6"/>
    <dgm:cxn modelId="{E25CFBB4-8675-44AF-A57D-463BD76E2493}" srcId="{01392953-DF17-4C89-8A8E-4A2391FA507B}" destId="{4DECAFF2-9FFD-4E36-A667-0F714174C993}" srcOrd="0" destOrd="0" parTransId="{3A043E9A-5E36-4008-BD2D-84922B316C87}" sibTransId="{7CDF62E5-EA58-4031-A109-D959CE0CD51D}"/>
    <dgm:cxn modelId="{1B0C99B6-61BF-4813-BBB0-9C93D9C441E0}" srcId="{15A8F6A8-5EBE-4B22-ACB5-02598320EE02}" destId="{29273404-633E-434B-9902-995E6C09596C}" srcOrd="0" destOrd="0" parTransId="{B7C5D396-30EF-4A30-B10F-A721176C12F2}" sibTransId="{CED8FADA-1508-4DA8-BE6C-02820C70A110}"/>
    <dgm:cxn modelId="{1A275FB7-F579-491C-B74D-ACA8775CB4F4}" srcId="{C2124310-757F-48DA-B017-FABDCC16B08E}" destId="{71E444C1-A856-4FD6-9B6C-5E6789C5B4C4}" srcOrd="0" destOrd="0" parTransId="{687E29DF-C087-44DF-8F9D-2BAB70E64B8A}" sibTransId="{5FEDFDAA-3336-4906-97B1-1B1B57B897CE}"/>
    <dgm:cxn modelId="{BE8848B8-F2E7-4185-9E08-70DADD9FD8CB}" type="presOf" srcId="{C2124310-757F-48DA-B017-FABDCC16B08E}" destId="{44810BD0-DF18-448B-95A6-D3F43FD74D44}" srcOrd="0" destOrd="0" presId="urn:microsoft.com/office/officeart/2005/8/layout/hierarchy6"/>
    <dgm:cxn modelId="{3F147FDF-246B-49DF-8103-F02D1614D673}" srcId="{4DECAFF2-9FFD-4E36-A667-0F714174C993}" destId="{C2124310-757F-48DA-B017-FABDCC16B08E}" srcOrd="0" destOrd="0" parTransId="{6A35587D-CD2A-4530-9547-D1996EE2542F}" sibTransId="{5621B3F7-E713-4E07-8F6A-FF96A3ABECB8}"/>
    <dgm:cxn modelId="{B7EFD4A5-122A-4856-B847-9C84E0AC0F85}" type="presParOf" srcId="{46C25993-4173-4346-A49C-8404CA13BBC0}" destId="{3DBBB803-BFC3-46D1-B2CB-3DBA00E69608}" srcOrd="0" destOrd="0" presId="urn:microsoft.com/office/officeart/2005/8/layout/hierarchy6"/>
    <dgm:cxn modelId="{A670C1D9-1928-47E0-A32D-819C98296F8E}" type="presParOf" srcId="{3DBBB803-BFC3-46D1-B2CB-3DBA00E69608}" destId="{48C3E675-117E-46E6-849C-9DDC3361A785}" srcOrd="0" destOrd="0" presId="urn:microsoft.com/office/officeart/2005/8/layout/hierarchy6"/>
    <dgm:cxn modelId="{A5931035-2190-46BB-97E0-BF95857E5FCA}" type="presParOf" srcId="{48C3E675-117E-46E6-849C-9DDC3361A785}" destId="{AB347ADB-5545-490F-BEEC-02B9BF357901}" srcOrd="0" destOrd="0" presId="urn:microsoft.com/office/officeart/2005/8/layout/hierarchy6"/>
    <dgm:cxn modelId="{FC2505F0-A955-4805-A027-8EE8CEF66A0F}" type="presParOf" srcId="{AB347ADB-5545-490F-BEEC-02B9BF357901}" destId="{43C83587-75D1-4A40-AB65-C726639DB213}" srcOrd="0" destOrd="0" presId="urn:microsoft.com/office/officeart/2005/8/layout/hierarchy6"/>
    <dgm:cxn modelId="{531F9CC6-614B-4BDC-ABD1-59EDB5FA12E2}" type="presParOf" srcId="{AB347ADB-5545-490F-BEEC-02B9BF357901}" destId="{C44FB46E-E1E6-41B8-B1BC-8E9CDE19BBEC}" srcOrd="1" destOrd="0" presId="urn:microsoft.com/office/officeart/2005/8/layout/hierarchy6"/>
    <dgm:cxn modelId="{1BA566E4-94B3-453F-8DED-BB6F86569814}" type="presParOf" srcId="{C44FB46E-E1E6-41B8-B1BC-8E9CDE19BBEC}" destId="{B4E38B2F-4A4B-4F3D-ABBF-54E5CA13380E}" srcOrd="0" destOrd="0" presId="urn:microsoft.com/office/officeart/2005/8/layout/hierarchy6"/>
    <dgm:cxn modelId="{6CE6BD75-1034-45D8-B2EC-DE6CA3EDC146}" type="presParOf" srcId="{C44FB46E-E1E6-41B8-B1BC-8E9CDE19BBEC}" destId="{5B0DF6E5-B50B-4B2D-AD7D-A9EB2AF63AD9}" srcOrd="1" destOrd="0" presId="urn:microsoft.com/office/officeart/2005/8/layout/hierarchy6"/>
    <dgm:cxn modelId="{FE3C3C05-55A7-4C79-978D-7CEEBB1F71A6}" type="presParOf" srcId="{5B0DF6E5-B50B-4B2D-AD7D-A9EB2AF63AD9}" destId="{44810BD0-DF18-448B-95A6-D3F43FD74D44}" srcOrd="0" destOrd="0" presId="urn:microsoft.com/office/officeart/2005/8/layout/hierarchy6"/>
    <dgm:cxn modelId="{D6768CFB-10FC-4884-A15E-782B8273456F}" type="presParOf" srcId="{5B0DF6E5-B50B-4B2D-AD7D-A9EB2AF63AD9}" destId="{A6A00B23-64DE-4792-AA83-630991F369EF}" srcOrd="1" destOrd="0" presId="urn:microsoft.com/office/officeart/2005/8/layout/hierarchy6"/>
    <dgm:cxn modelId="{7F564741-04F0-46B5-8885-63675D3D86CE}" type="presParOf" srcId="{A6A00B23-64DE-4792-AA83-630991F369EF}" destId="{0480DD5E-DA59-4BC3-B1EC-6F9797DF364C}" srcOrd="0" destOrd="0" presId="urn:microsoft.com/office/officeart/2005/8/layout/hierarchy6"/>
    <dgm:cxn modelId="{83410BB9-0D95-4910-80BB-7558914A351B}" type="presParOf" srcId="{A6A00B23-64DE-4792-AA83-630991F369EF}" destId="{D1264AE2-27C9-44E1-80C8-4ADACC54B50F}" srcOrd="1" destOrd="0" presId="urn:microsoft.com/office/officeart/2005/8/layout/hierarchy6"/>
    <dgm:cxn modelId="{AF314DBF-EF94-4320-A61D-A43BCD97E3E5}" type="presParOf" srcId="{D1264AE2-27C9-44E1-80C8-4ADACC54B50F}" destId="{12F329FD-B0A1-452E-9023-7CE0231A57B7}" srcOrd="0" destOrd="0" presId="urn:microsoft.com/office/officeart/2005/8/layout/hierarchy6"/>
    <dgm:cxn modelId="{81A459E0-499E-4934-B0BF-CAA6CF507395}" type="presParOf" srcId="{D1264AE2-27C9-44E1-80C8-4ADACC54B50F}" destId="{9EF648BF-1390-4408-A1D3-50A131A54305}" srcOrd="1" destOrd="0" presId="urn:microsoft.com/office/officeart/2005/8/layout/hierarchy6"/>
    <dgm:cxn modelId="{0DAF3FD3-8BE8-4A3A-8314-C61DC367809D}" type="presParOf" srcId="{A6A00B23-64DE-4792-AA83-630991F369EF}" destId="{359F8AB2-E1FD-448C-AED2-3B2E29295982}" srcOrd="2" destOrd="0" presId="urn:microsoft.com/office/officeart/2005/8/layout/hierarchy6"/>
    <dgm:cxn modelId="{BD8D7C2F-406D-4C2D-AB8A-6C92C347DE71}" type="presParOf" srcId="{A6A00B23-64DE-4792-AA83-630991F369EF}" destId="{70048685-6431-42D3-ACA2-1C66899ADC29}" srcOrd="3" destOrd="0" presId="urn:microsoft.com/office/officeart/2005/8/layout/hierarchy6"/>
    <dgm:cxn modelId="{522CEE56-9624-469E-826B-12A45675FF3B}" type="presParOf" srcId="{70048685-6431-42D3-ACA2-1C66899ADC29}" destId="{624A78F3-0D45-4185-B491-4B37AA08C8B0}" srcOrd="0" destOrd="0" presId="urn:microsoft.com/office/officeart/2005/8/layout/hierarchy6"/>
    <dgm:cxn modelId="{366800FA-F7DA-4200-9502-ADBE9DCEFA1E}" type="presParOf" srcId="{70048685-6431-42D3-ACA2-1C66899ADC29}" destId="{752D8C9C-E546-4916-BF15-8FD3A82C5A2D}" srcOrd="1" destOrd="0" presId="urn:microsoft.com/office/officeart/2005/8/layout/hierarchy6"/>
    <dgm:cxn modelId="{555950CA-9FC4-4C42-AC13-070B88693024}" type="presParOf" srcId="{C44FB46E-E1E6-41B8-B1BC-8E9CDE19BBEC}" destId="{A9D5FE0B-1491-41AC-83BE-C7CCE1AD58A2}" srcOrd="2" destOrd="0" presId="urn:microsoft.com/office/officeart/2005/8/layout/hierarchy6"/>
    <dgm:cxn modelId="{02F7FE08-CA67-48F4-A377-7F87EE6C9328}" type="presParOf" srcId="{C44FB46E-E1E6-41B8-B1BC-8E9CDE19BBEC}" destId="{D97D6BA2-AC43-4184-B5A6-FA0438C6CCD1}" srcOrd="3" destOrd="0" presId="urn:microsoft.com/office/officeart/2005/8/layout/hierarchy6"/>
    <dgm:cxn modelId="{E8AF7BB1-591C-41E6-9840-F2F87B7C8008}" type="presParOf" srcId="{D97D6BA2-AC43-4184-B5A6-FA0438C6CCD1}" destId="{C8F33171-6F31-4923-8676-F4F953361337}" srcOrd="0" destOrd="0" presId="urn:microsoft.com/office/officeart/2005/8/layout/hierarchy6"/>
    <dgm:cxn modelId="{906BE55B-CBF1-4AC3-A95C-5181286389A5}" type="presParOf" srcId="{D97D6BA2-AC43-4184-B5A6-FA0438C6CCD1}" destId="{BD5C6E6F-BFA5-437D-99F1-8D9CEDB458A1}" srcOrd="1" destOrd="0" presId="urn:microsoft.com/office/officeart/2005/8/layout/hierarchy6"/>
    <dgm:cxn modelId="{78B68A99-1B21-48F9-B930-D06800DBACB0}" type="presParOf" srcId="{BD5C6E6F-BFA5-437D-99F1-8D9CEDB458A1}" destId="{B20CC30E-842B-41AC-AEBA-234C796BEFC8}" srcOrd="0" destOrd="0" presId="urn:microsoft.com/office/officeart/2005/8/layout/hierarchy6"/>
    <dgm:cxn modelId="{A9E76DED-35DB-40AD-B413-504D38BFBCB2}" type="presParOf" srcId="{BD5C6E6F-BFA5-437D-99F1-8D9CEDB458A1}" destId="{F7807720-4AF1-46FC-A225-CAD446072F2D}" srcOrd="1" destOrd="0" presId="urn:microsoft.com/office/officeart/2005/8/layout/hierarchy6"/>
    <dgm:cxn modelId="{29FD7553-4339-4606-8837-BFA9240B4150}" type="presParOf" srcId="{F7807720-4AF1-46FC-A225-CAD446072F2D}" destId="{B2F388E1-384D-4D7A-8E11-D29182C3D365}" srcOrd="0" destOrd="0" presId="urn:microsoft.com/office/officeart/2005/8/layout/hierarchy6"/>
    <dgm:cxn modelId="{3288099A-A31E-4A08-90EB-B439924A4FA7}" type="presParOf" srcId="{F7807720-4AF1-46FC-A225-CAD446072F2D}" destId="{55210255-6FC4-4DE8-9C8E-E5929F8BDE77}" srcOrd="1" destOrd="0" presId="urn:microsoft.com/office/officeart/2005/8/layout/hierarchy6"/>
    <dgm:cxn modelId="{B2174740-9FD1-4C8B-8780-00C63704B064}" type="presParOf" srcId="{BD5C6E6F-BFA5-437D-99F1-8D9CEDB458A1}" destId="{A1ABFA8B-4155-44AD-993E-C1E252327D1D}" srcOrd="2" destOrd="0" presId="urn:microsoft.com/office/officeart/2005/8/layout/hierarchy6"/>
    <dgm:cxn modelId="{7F5361D7-5836-4411-A1DE-D5A9DB592F97}" type="presParOf" srcId="{BD5C6E6F-BFA5-437D-99F1-8D9CEDB458A1}" destId="{2488ABF9-81F3-45DA-931A-DDFFBC2C8477}" srcOrd="3" destOrd="0" presId="urn:microsoft.com/office/officeart/2005/8/layout/hierarchy6"/>
    <dgm:cxn modelId="{D0EDAEA1-C2CC-41EF-9F53-7E52CCE6983E}" type="presParOf" srcId="{2488ABF9-81F3-45DA-931A-DDFFBC2C8477}" destId="{8659219E-1D33-4FCB-A300-648092637F3A}" srcOrd="0" destOrd="0" presId="urn:microsoft.com/office/officeart/2005/8/layout/hierarchy6"/>
    <dgm:cxn modelId="{85345CEB-6F3E-420E-93BC-6DE1F15D2A41}" type="presParOf" srcId="{2488ABF9-81F3-45DA-931A-DDFFBC2C8477}" destId="{E1B571D8-247A-4440-928E-A45F75B78C32}" srcOrd="1" destOrd="0" presId="urn:microsoft.com/office/officeart/2005/8/layout/hierarchy6"/>
    <dgm:cxn modelId="{84999575-B8E7-4F9C-A8D3-F63DD1F70C4C}" type="presParOf" srcId="{46C25993-4173-4346-A49C-8404CA13BBC0}" destId="{FA81F2EC-3F6F-4600-BD40-8FDBCE9DCF1F}" srcOrd="1" destOrd="0" presId="urn:microsoft.com/office/officeart/2005/8/layout/hierarchy6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392953-DF17-4C89-8A8E-4A2391FA507B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CAC95AD5-A1DD-4370-A21F-C9EA2826249D}">
      <dgm:prSet phldrT="[Text]" custT="1"/>
      <dgm:spPr>
        <a:solidFill>
          <a:srgbClr val="FFFFFF"/>
        </a:solidFill>
      </dgm:spPr>
      <dgm:t>
        <a:bodyPr/>
        <a:lstStyle/>
        <a:p>
          <a:r>
            <a:rPr lang="en-NZ" sz="2000" dirty="0"/>
            <a:t>Final </a:t>
          </a:r>
        </a:p>
        <a:p>
          <a:r>
            <a:rPr lang="en-NZ" sz="2000" dirty="0"/>
            <a:t>Contract Cost`</a:t>
          </a:r>
        </a:p>
      </dgm:t>
    </dgm:pt>
    <dgm:pt modelId="{0C1E7525-53FD-4845-9075-1FA239B776A8}" type="parTrans" cxnId="{881DB856-16BB-474D-961D-60D8E142C1A3}">
      <dgm:prSet/>
      <dgm:spPr/>
      <dgm:t>
        <a:bodyPr/>
        <a:lstStyle/>
        <a:p>
          <a:endParaRPr lang="en-NZ" sz="2800"/>
        </a:p>
      </dgm:t>
    </dgm:pt>
    <dgm:pt modelId="{7D9BE558-7486-488A-B213-DAA6ADF60BEF}" type="sibTrans" cxnId="{881DB856-16BB-474D-961D-60D8E142C1A3}">
      <dgm:prSet/>
      <dgm:spPr/>
      <dgm:t>
        <a:bodyPr/>
        <a:lstStyle/>
        <a:p>
          <a:endParaRPr lang="en-NZ" sz="2800"/>
        </a:p>
      </dgm:t>
    </dgm:pt>
    <dgm:pt modelId="{4DECAFF2-9FFD-4E36-A667-0F714174C993}">
      <dgm:prSet phldrT="[Text]" custT="1"/>
      <dgm:spPr>
        <a:solidFill>
          <a:srgbClr val="FFFFFF"/>
        </a:solidFill>
      </dgm:spPr>
      <dgm:t>
        <a:bodyPr/>
        <a:lstStyle/>
        <a:p>
          <a:r>
            <a:rPr lang="en-NZ" sz="2000" dirty="0"/>
            <a:t>Original Contract amount</a:t>
          </a:r>
        </a:p>
      </dgm:t>
    </dgm:pt>
    <dgm:pt modelId="{3A043E9A-5E36-4008-BD2D-84922B316C87}" type="parTrans" cxnId="{E25CFBB4-8675-44AF-A57D-463BD76E2493}">
      <dgm:prSet/>
      <dgm:spPr/>
      <dgm:t>
        <a:bodyPr/>
        <a:lstStyle/>
        <a:p>
          <a:endParaRPr lang="en-NZ" sz="2800"/>
        </a:p>
      </dgm:t>
    </dgm:pt>
    <dgm:pt modelId="{7CDF62E5-EA58-4031-A109-D959CE0CD51D}" type="sibTrans" cxnId="{E25CFBB4-8675-44AF-A57D-463BD76E2493}">
      <dgm:prSet/>
      <dgm:spPr/>
      <dgm:t>
        <a:bodyPr/>
        <a:lstStyle/>
        <a:p>
          <a:endParaRPr lang="en-NZ" sz="2800"/>
        </a:p>
      </dgm:t>
    </dgm:pt>
    <dgm:pt modelId="{18AC1570-F162-427E-85EF-5FDB9BA25F7B}">
      <dgm:prSet phldrT="[Text]" custT="1"/>
      <dgm:spPr>
        <a:solidFill>
          <a:srgbClr val="FFFFFF"/>
        </a:solidFill>
      </dgm:spPr>
      <dgm:t>
        <a:bodyPr/>
        <a:lstStyle/>
        <a:p>
          <a:r>
            <a:rPr lang="en-NZ" sz="1800" dirty="0"/>
            <a:t>Reimburse-</a:t>
          </a:r>
          <a:r>
            <a:rPr lang="en-NZ" sz="1800" dirty="0" err="1"/>
            <a:t>ment</a:t>
          </a:r>
          <a:r>
            <a:rPr lang="en-NZ" sz="1800" dirty="0"/>
            <a:t> from/to Principal</a:t>
          </a:r>
        </a:p>
      </dgm:t>
    </dgm:pt>
    <dgm:pt modelId="{803DDD6B-B160-4CE5-9998-53E3BBCA2057}" type="parTrans" cxnId="{4A955AED-78E3-4C0D-82AD-32CE8FD7610B}">
      <dgm:prSet/>
      <dgm:spPr/>
      <dgm:t>
        <a:bodyPr/>
        <a:lstStyle/>
        <a:p>
          <a:endParaRPr lang="en-NZ" sz="2800"/>
        </a:p>
      </dgm:t>
    </dgm:pt>
    <dgm:pt modelId="{E0A4B5CD-1C91-4553-B6A4-FE0771672C80}" type="sibTrans" cxnId="{4A955AED-78E3-4C0D-82AD-32CE8FD7610B}">
      <dgm:prSet/>
      <dgm:spPr/>
      <dgm:t>
        <a:bodyPr/>
        <a:lstStyle/>
        <a:p>
          <a:endParaRPr lang="en-NZ" sz="2800"/>
        </a:p>
      </dgm:t>
    </dgm:pt>
    <dgm:pt modelId="{EB3EC6B0-0320-45E0-99E1-1DD15045FACF}">
      <dgm:prSet custT="1"/>
      <dgm:spPr>
        <a:solidFill>
          <a:srgbClr val="FFFFFF"/>
        </a:solidFill>
      </dgm:spPr>
      <dgm:t>
        <a:bodyPr/>
        <a:lstStyle/>
        <a:p>
          <a:r>
            <a:rPr lang="en-NZ" sz="2000" dirty="0"/>
            <a:t>Cost fluctuation</a:t>
          </a:r>
        </a:p>
      </dgm:t>
    </dgm:pt>
    <dgm:pt modelId="{2ABED73C-37C9-4522-A375-63A2FB19D255}" type="sibTrans" cxnId="{DC017406-F1D9-482F-B381-336B85D99143}">
      <dgm:prSet/>
      <dgm:spPr/>
      <dgm:t>
        <a:bodyPr/>
        <a:lstStyle/>
        <a:p>
          <a:endParaRPr lang="en-NZ" sz="2800"/>
        </a:p>
      </dgm:t>
    </dgm:pt>
    <dgm:pt modelId="{46B619DF-3C41-47C4-9DA0-D6375889D578}" type="parTrans" cxnId="{DC017406-F1D9-482F-B381-336B85D99143}">
      <dgm:prSet/>
      <dgm:spPr/>
      <dgm:t>
        <a:bodyPr/>
        <a:lstStyle/>
        <a:p>
          <a:endParaRPr lang="en-NZ" sz="2800"/>
        </a:p>
      </dgm:t>
    </dgm:pt>
    <dgm:pt modelId="{15A8F6A8-5EBE-4B22-ACB5-02598320EE02}">
      <dgm:prSet phldrT="[Text]"/>
      <dgm:spPr>
        <a:solidFill>
          <a:srgbClr val="FFFFFF"/>
        </a:solidFill>
      </dgm:spPr>
      <dgm:t>
        <a:bodyPr/>
        <a:lstStyle/>
        <a:p>
          <a:r>
            <a:rPr lang="en-NZ" dirty="0">
              <a:solidFill>
                <a:srgbClr val="C00000"/>
              </a:solidFill>
            </a:rPr>
            <a:t>Included Sum</a:t>
          </a:r>
        </a:p>
      </dgm:t>
    </dgm:pt>
    <dgm:pt modelId="{20FAE6EF-207E-4996-8371-98D9D20847F7}" type="parTrans" cxnId="{0C555D9F-90CA-471D-8536-527E628A9AB4}">
      <dgm:prSet/>
      <dgm:spPr/>
      <dgm:t>
        <a:bodyPr/>
        <a:lstStyle/>
        <a:p>
          <a:endParaRPr lang="en-NZ"/>
        </a:p>
      </dgm:t>
    </dgm:pt>
    <dgm:pt modelId="{6327C3A9-D9F0-48EA-9D8B-7062B4CEB2DB}" type="sibTrans" cxnId="{0C555D9F-90CA-471D-8536-527E628A9AB4}">
      <dgm:prSet/>
      <dgm:spPr/>
      <dgm:t>
        <a:bodyPr/>
        <a:lstStyle/>
        <a:p>
          <a:endParaRPr lang="en-NZ"/>
        </a:p>
      </dgm:t>
    </dgm:pt>
    <dgm:pt modelId="{C2124310-757F-48DA-B017-FABDCC16B08E}">
      <dgm:prSet phldrT="[Text]"/>
      <dgm:spPr>
        <a:solidFill>
          <a:srgbClr val="FFFFFF"/>
        </a:solidFill>
      </dgm:spPr>
      <dgm:t>
        <a:bodyPr/>
        <a:lstStyle/>
        <a:p>
          <a:r>
            <a:rPr lang="en-NZ" dirty="0"/>
            <a:t>variations</a:t>
          </a:r>
        </a:p>
      </dgm:t>
    </dgm:pt>
    <dgm:pt modelId="{6A35587D-CD2A-4530-9547-D1996EE2542F}" type="parTrans" cxnId="{3F147FDF-246B-49DF-8103-F02D1614D673}">
      <dgm:prSet/>
      <dgm:spPr/>
      <dgm:t>
        <a:bodyPr/>
        <a:lstStyle/>
        <a:p>
          <a:endParaRPr lang="en-NZ"/>
        </a:p>
      </dgm:t>
    </dgm:pt>
    <dgm:pt modelId="{5621B3F7-E713-4E07-8F6A-FF96A3ABECB8}" type="sibTrans" cxnId="{3F147FDF-246B-49DF-8103-F02D1614D673}">
      <dgm:prSet/>
      <dgm:spPr/>
      <dgm:t>
        <a:bodyPr/>
        <a:lstStyle/>
        <a:p>
          <a:endParaRPr lang="en-NZ"/>
        </a:p>
      </dgm:t>
    </dgm:pt>
    <dgm:pt modelId="{07BA1C4A-9F38-49FF-8196-A57D40EC1454}">
      <dgm:prSet phldrT="[Text]"/>
      <dgm:spPr>
        <a:solidFill>
          <a:srgbClr val="FFFFFF"/>
        </a:solidFill>
      </dgm:spPr>
      <dgm:t>
        <a:bodyPr/>
        <a:lstStyle/>
        <a:p>
          <a:r>
            <a:rPr lang="en-NZ" dirty="0">
              <a:solidFill>
                <a:srgbClr val="C00000"/>
              </a:solidFill>
            </a:rPr>
            <a:t>Prime Cost</a:t>
          </a:r>
        </a:p>
      </dgm:t>
    </dgm:pt>
    <dgm:pt modelId="{8DF22684-F5F9-4FB9-BAFD-D9D86F9686EB}" type="parTrans" cxnId="{3767D260-39F7-4EE5-8C7F-B93E077D50AA}">
      <dgm:prSet/>
      <dgm:spPr/>
      <dgm:t>
        <a:bodyPr/>
        <a:lstStyle/>
        <a:p>
          <a:endParaRPr lang="en-NZ"/>
        </a:p>
      </dgm:t>
    </dgm:pt>
    <dgm:pt modelId="{3E8339FA-21BB-44F8-B585-02465981CFC2}" type="sibTrans" cxnId="{3767D260-39F7-4EE5-8C7F-B93E077D50AA}">
      <dgm:prSet/>
      <dgm:spPr/>
      <dgm:t>
        <a:bodyPr/>
        <a:lstStyle/>
        <a:p>
          <a:endParaRPr lang="en-NZ"/>
        </a:p>
      </dgm:t>
    </dgm:pt>
    <dgm:pt modelId="{29273404-633E-434B-9902-995E6C09596C}">
      <dgm:prSet phldrT="[Text]"/>
      <dgm:spPr>
        <a:solidFill>
          <a:srgbClr val="FFFFFF"/>
        </a:solidFill>
      </dgm:spPr>
      <dgm:t>
        <a:bodyPr/>
        <a:lstStyle/>
        <a:p>
          <a:r>
            <a:rPr lang="en-NZ" dirty="0">
              <a:solidFill>
                <a:srgbClr val="C00000"/>
              </a:solidFill>
            </a:rPr>
            <a:t>Provisional Sum</a:t>
          </a:r>
        </a:p>
      </dgm:t>
    </dgm:pt>
    <dgm:pt modelId="{B7C5D396-30EF-4A30-B10F-A721176C12F2}" type="parTrans" cxnId="{1B0C99B6-61BF-4813-BBB0-9C93D9C441E0}">
      <dgm:prSet/>
      <dgm:spPr/>
      <dgm:t>
        <a:bodyPr/>
        <a:lstStyle/>
        <a:p>
          <a:endParaRPr lang="en-NZ"/>
        </a:p>
      </dgm:t>
    </dgm:pt>
    <dgm:pt modelId="{CED8FADA-1508-4DA8-BE6C-02820C70A110}" type="sibTrans" cxnId="{1B0C99B6-61BF-4813-BBB0-9C93D9C441E0}">
      <dgm:prSet/>
      <dgm:spPr/>
      <dgm:t>
        <a:bodyPr/>
        <a:lstStyle/>
        <a:p>
          <a:endParaRPr lang="en-NZ"/>
        </a:p>
      </dgm:t>
    </dgm:pt>
    <dgm:pt modelId="{95774EB4-44BB-4A83-802A-19FF9223AF16}">
      <dgm:prSet/>
      <dgm:spPr>
        <a:solidFill>
          <a:srgbClr val="FFFFFF"/>
        </a:solidFill>
      </dgm:spPr>
      <dgm:t>
        <a:bodyPr/>
        <a:lstStyle/>
        <a:p>
          <a:r>
            <a:rPr lang="en-NZ" dirty="0">
              <a:solidFill>
                <a:srgbClr val="C00000"/>
              </a:solidFill>
            </a:rPr>
            <a:t>Contingency</a:t>
          </a:r>
        </a:p>
      </dgm:t>
    </dgm:pt>
    <dgm:pt modelId="{555D876D-EC09-4DB6-AF02-5B24079F317A}" type="parTrans" cxnId="{495993EB-0630-4CF0-ABDC-8FA01ACC2167}">
      <dgm:prSet/>
      <dgm:spPr/>
      <dgm:t>
        <a:bodyPr/>
        <a:lstStyle/>
        <a:p>
          <a:endParaRPr lang="en-NZ"/>
        </a:p>
      </dgm:t>
    </dgm:pt>
    <dgm:pt modelId="{01E73BB4-2D1E-4D2F-9F49-EF369AADF960}" type="sibTrans" cxnId="{495993EB-0630-4CF0-ABDC-8FA01ACC2167}">
      <dgm:prSet/>
      <dgm:spPr/>
      <dgm:t>
        <a:bodyPr/>
        <a:lstStyle/>
        <a:p>
          <a:endParaRPr lang="en-NZ"/>
        </a:p>
      </dgm:t>
    </dgm:pt>
    <dgm:pt modelId="{46C25993-4173-4346-A49C-8404CA13BBC0}" type="pres">
      <dgm:prSet presAssocID="{01392953-DF17-4C89-8A8E-4A2391FA507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DBBB803-BFC3-46D1-B2CB-3DBA00E69608}" type="pres">
      <dgm:prSet presAssocID="{01392953-DF17-4C89-8A8E-4A2391FA507B}" presName="hierFlow" presStyleCnt="0"/>
      <dgm:spPr/>
    </dgm:pt>
    <dgm:pt modelId="{48C3E675-117E-46E6-849C-9DDC3361A785}" type="pres">
      <dgm:prSet presAssocID="{01392953-DF17-4C89-8A8E-4A2391FA507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979780B-9142-4770-A2B2-4561DEA14983}" type="pres">
      <dgm:prSet presAssocID="{CAC95AD5-A1DD-4370-A21F-C9EA2826249D}" presName="Name14" presStyleCnt="0"/>
      <dgm:spPr/>
    </dgm:pt>
    <dgm:pt modelId="{A0FEE217-32D5-4080-839D-DA2373FB5803}" type="pres">
      <dgm:prSet presAssocID="{CAC95AD5-A1DD-4370-A21F-C9EA2826249D}" presName="level1Shape" presStyleLbl="node0" presStyleIdx="0" presStyleCnt="1">
        <dgm:presLayoutVars>
          <dgm:chPref val="3"/>
        </dgm:presLayoutVars>
      </dgm:prSet>
      <dgm:spPr/>
    </dgm:pt>
    <dgm:pt modelId="{156F5BA5-7D58-40FF-BA43-9D6A415122D8}" type="pres">
      <dgm:prSet presAssocID="{CAC95AD5-A1DD-4370-A21F-C9EA2826249D}" presName="hierChild2" presStyleCnt="0"/>
      <dgm:spPr/>
    </dgm:pt>
    <dgm:pt modelId="{EF9E2E13-68AC-4481-AA12-F23F17DC0BCE}" type="pres">
      <dgm:prSet presAssocID="{3A043E9A-5E36-4008-BD2D-84922B316C87}" presName="Name19" presStyleLbl="parChTrans1D2" presStyleIdx="0" presStyleCnt="5"/>
      <dgm:spPr/>
    </dgm:pt>
    <dgm:pt modelId="{030DEAA6-5ECA-47E7-AC65-E15C0FF037C0}" type="pres">
      <dgm:prSet presAssocID="{4DECAFF2-9FFD-4E36-A667-0F714174C993}" presName="Name21" presStyleCnt="0"/>
      <dgm:spPr/>
    </dgm:pt>
    <dgm:pt modelId="{F28818A8-9886-4B76-A0E6-E7062FE0FC66}" type="pres">
      <dgm:prSet presAssocID="{4DECAFF2-9FFD-4E36-A667-0F714174C993}" presName="level2Shape" presStyleLbl="node2" presStyleIdx="0" presStyleCnt="5"/>
      <dgm:spPr/>
    </dgm:pt>
    <dgm:pt modelId="{F240A834-7F07-4C2F-A68E-DCFC3C3AD89B}" type="pres">
      <dgm:prSet presAssocID="{4DECAFF2-9FFD-4E36-A667-0F714174C993}" presName="hierChild3" presStyleCnt="0"/>
      <dgm:spPr/>
    </dgm:pt>
    <dgm:pt modelId="{B4E38B2F-4A4B-4F3D-ABBF-54E5CA13380E}" type="pres">
      <dgm:prSet presAssocID="{6A35587D-CD2A-4530-9547-D1996EE2542F}" presName="Name19" presStyleLbl="parChTrans1D2" presStyleIdx="1" presStyleCnt="5"/>
      <dgm:spPr/>
    </dgm:pt>
    <dgm:pt modelId="{5B0DF6E5-B50B-4B2D-AD7D-A9EB2AF63AD9}" type="pres">
      <dgm:prSet presAssocID="{C2124310-757F-48DA-B017-FABDCC16B08E}" presName="Name21" presStyleCnt="0"/>
      <dgm:spPr/>
    </dgm:pt>
    <dgm:pt modelId="{44810BD0-DF18-448B-95A6-D3F43FD74D44}" type="pres">
      <dgm:prSet presAssocID="{C2124310-757F-48DA-B017-FABDCC16B08E}" presName="level2Shape" presStyleLbl="node2" presStyleIdx="1" presStyleCnt="5"/>
      <dgm:spPr/>
    </dgm:pt>
    <dgm:pt modelId="{A6A00B23-64DE-4792-AA83-630991F369EF}" type="pres">
      <dgm:prSet presAssocID="{C2124310-757F-48DA-B017-FABDCC16B08E}" presName="hierChild3" presStyleCnt="0"/>
      <dgm:spPr/>
    </dgm:pt>
    <dgm:pt modelId="{A9D5FE0B-1491-41AC-83BE-C7CCE1AD58A2}" type="pres">
      <dgm:prSet presAssocID="{20FAE6EF-207E-4996-8371-98D9D20847F7}" presName="Name19" presStyleLbl="parChTrans1D2" presStyleIdx="2" presStyleCnt="5"/>
      <dgm:spPr/>
    </dgm:pt>
    <dgm:pt modelId="{D97D6BA2-AC43-4184-B5A6-FA0438C6CCD1}" type="pres">
      <dgm:prSet presAssocID="{15A8F6A8-5EBE-4B22-ACB5-02598320EE02}" presName="Name21" presStyleCnt="0"/>
      <dgm:spPr/>
    </dgm:pt>
    <dgm:pt modelId="{C8F33171-6F31-4923-8676-F4F953361337}" type="pres">
      <dgm:prSet presAssocID="{15A8F6A8-5EBE-4B22-ACB5-02598320EE02}" presName="level2Shape" presStyleLbl="node2" presStyleIdx="2" presStyleCnt="5"/>
      <dgm:spPr/>
    </dgm:pt>
    <dgm:pt modelId="{BD5C6E6F-BFA5-437D-99F1-8D9CEDB458A1}" type="pres">
      <dgm:prSet presAssocID="{15A8F6A8-5EBE-4B22-ACB5-02598320EE02}" presName="hierChild3" presStyleCnt="0"/>
      <dgm:spPr/>
    </dgm:pt>
    <dgm:pt modelId="{B20CC30E-842B-41AC-AEBA-234C796BEFC8}" type="pres">
      <dgm:prSet presAssocID="{B7C5D396-30EF-4A30-B10F-A721176C12F2}" presName="Name19" presStyleLbl="parChTrans1D3" presStyleIdx="0" presStyleCnt="3"/>
      <dgm:spPr/>
    </dgm:pt>
    <dgm:pt modelId="{F7807720-4AF1-46FC-A225-CAD446072F2D}" type="pres">
      <dgm:prSet presAssocID="{29273404-633E-434B-9902-995E6C09596C}" presName="Name21" presStyleCnt="0"/>
      <dgm:spPr/>
    </dgm:pt>
    <dgm:pt modelId="{B2F388E1-384D-4D7A-8E11-D29182C3D365}" type="pres">
      <dgm:prSet presAssocID="{29273404-633E-434B-9902-995E6C09596C}" presName="level2Shape" presStyleLbl="node3" presStyleIdx="0" presStyleCnt="3"/>
      <dgm:spPr/>
    </dgm:pt>
    <dgm:pt modelId="{55210255-6FC4-4DE8-9C8E-E5929F8BDE77}" type="pres">
      <dgm:prSet presAssocID="{29273404-633E-434B-9902-995E6C09596C}" presName="hierChild3" presStyleCnt="0"/>
      <dgm:spPr/>
    </dgm:pt>
    <dgm:pt modelId="{A1ABFA8B-4155-44AD-993E-C1E252327D1D}" type="pres">
      <dgm:prSet presAssocID="{8DF22684-F5F9-4FB9-BAFD-D9D86F9686EB}" presName="Name19" presStyleLbl="parChTrans1D3" presStyleIdx="1" presStyleCnt="3"/>
      <dgm:spPr/>
    </dgm:pt>
    <dgm:pt modelId="{2488ABF9-81F3-45DA-931A-DDFFBC2C8477}" type="pres">
      <dgm:prSet presAssocID="{07BA1C4A-9F38-49FF-8196-A57D40EC1454}" presName="Name21" presStyleCnt="0"/>
      <dgm:spPr/>
    </dgm:pt>
    <dgm:pt modelId="{8659219E-1D33-4FCB-A300-648092637F3A}" type="pres">
      <dgm:prSet presAssocID="{07BA1C4A-9F38-49FF-8196-A57D40EC1454}" presName="level2Shape" presStyleLbl="node3" presStyleIdx="1" presStyleCnt="3"/>
      <dgm:spPr/>
    </dgm:pt>
    <dgm:pt modelId="{E1B571D8-247A-4440-928E-A45F75B78C32}" type="pres">
      <dgm:prSet presAssocID="{07BA1C4A-9F38-49FF-8196-A57D40EC1454}" presName="hierChild3" presStyleCnt="0"/>
      <dgm:spPr/>
    </dgm:pt>
    <dgm:pt modelId="{97947D7D-9C66-4F72-9B95-99D2797859DB}" type="pres">
      <dgm:prSet presAssocID="{555D876D-EC09-4DB6-AF02-5B24079F317A}" presName="Name19" presStyleLbl="parChTrans1D3" presStyleIdx="2" presStyleCnt="3"/>
      <dgm:spPr/>
    </dgm:pt>
    <dgm:pt modelId="{3D1D64F0-C9E8-4C97-BAB3-B6850573CA3F}" type="pres">
      <dgm:prSet presAssocID="{95774EB4-44BB-4A83-802A-19FF9223AF16}" presName="Name21" presStyleCnt="0"/>
      <dgm:spPr/>
    </dgm:pt>
    <dgm:pt modelId="{89DFCE2B-5AC4-4E54-B4B0-3AEBCFE6DA42}" type="pres">
      <dgm:prSet presAssocID="{95774EB4-44BB-4A83-802A-19FF9223AF16}" presName="level2Shape" presStyleLbl="node3" presStyleIdx="2" presStyleCnt="3"/>
      <dgm:spPr/>
    </dgm:pt>
    <dgm:pt modelId="{E4D9794B-F122-4E08-84C0-D5C722561C42}" type="pres">
      <dgm:prSet presAssocID="{95774EB4-44BB-4A83-802A-19FF9223AF16}" presName="hierChild3" presStyleCnt="0"/>
      <dgm:spPr/>
    </dgm:pt>
    <dgm:pt modelId="{1BCAF846-FB23-4FEC-866E-0F8B7630260D}" type="pres">
      <dgm:prSet presAssocID="{803DDD6B-B160-4CE5-9998-53E3BBCA2057}" presName="Name19" presStyleLbl="parChTrans1D2" presStyleIdx="3" presStyleCnt="5"/>
      <dgm:spPr/>
    </dgm:pt>
    <dgm:pt modelId="{CF6619A3-AD69-466C-ADCF-17F3C6ACA980}" type="pres">
      <dgm:prSet presAssocID="{18AC1570-F162-427E-85EF-5FDB9BA25F7B}" presName="Name21" presStyleCnt="0"/>
      <dgm:spPr/>
    </dgm:pt>
    <dgm:pt modelId="{4B1AC311-4B90-42F1-90D5-EE769C65238F}" type="pres">
      <dgm:prSet presAssocID="{18AC1570-F162-427E-85EF-5FDB9BA25F7B}" presName="level2Shape" presStyleLbl="node2" presStyleIdx="3" presStyleCnt="5"/>
      <dgm:spPr/>
    </dgm:pt>
    <dgm:pt modelId="{A6A4181F-FC12-45EC-9571-308383FE8118}" type="pres">
      <dgm:prSet presAssocID="{18AC1570-F162-427E-85EF-5FDB9BA25F7B}" presName="hierChild3" presStyleCnt="0"/>
      <dgm:spPr/>
    </dgm:pt>
    <dgm:pt modelId="{C2FDD15E-6FE3-464E-B461-A7763B07E5F3}" type="pres">
      <dgm:prSet presAssocID="{46B619DF-3C41-47C4-9DA0-D6375889D578}" presName="Name19" presStyleLbl="parChTrans1D2" presStyleIdx="4" presStyleCnt="5"/>
      <dgm:spPr/>
    </dgm:pt>
    <dgm:pt modelId="{29AB650E-D4B3-4552-AA2A-2D131B0D8085}" type="pres">
      <dgm:prSet presAssocID="{EB3EC6B0-0320-45E0-99E1-1DD15045FACF}" presName="Name21" presStyleCnt="0"/>
      <dgm:spPr/>
    </dgm:pt>
    <dgm:pt modelId="{EC42A0C9-BAE1-42BB-AFA0-A32E2DF6F020}" type="pres">
      <dgm:prSet presAssocID="{EB3EC6B0-0320-45E0-99E1-1DD15045FACF}" presName="level2Shape" presStyleLbl="node2" presStyleIdx="4" presStyleCnt="5"/>
      <dgm:spPr/>
    </dgm:pt>
    <dgm:pt modelId="{69E1B034-AE1A-4827-B28A-7753A08784B5}" type="pres">
      <dgm:prSet presAssocID="{EB3EC6B0-0320-45E0-99E1-1DD15045FACF}" presName="hierChild3" presStyleCnt="0"/>
      <dgm:spPr/>
    </dgm:pt>
    <dgm:pt modelId="{FA81F2EC-3F6F-4600-BD40-8FDBCE9DCF1F}" type="pres">
      <dgm:prSet presAssocID="{01392953-DF17-4C89-8A8E-4A2391FA507B}" presName="bgShapesFlow" presStyleCnt="0"/>
      <dgm:spPr/>
    </dgm:pt>
  </dgm:ptLst>
  <dgm:cxnLst>
    <dgm:cxn modelId="{DC017406-F1D9-482F-B381-336B85D99143}" srcId="{CAC95AD5-A1DD-4370-A21F-C9EA2826249D}" destId="{EB3EC6B0-0320-45E0-99E1-1DD15045FACF}" srcOrd="4" destOrd="0" parTransId="{46B619DF-3C41-47C4-9DA0-D6375889D578}" sibTransId="{2ABED73C-37C9-4522-A375-63A2FB19D255}"/>
    <dgm:cxn modelId="{F550BA0E-0322-41C3-B5A7-3B961C90E065}" type="presOf" srcId="{6A35587D-CD2A-4530-9547-D1996EE2542F}" destId="{B4E38B2F-4A4B-4F3D-ABBF-54E5CA13380E}" srcOrd="0" destOrd="0" presId="urn:microsoft.com/office/officeart/2005/8/layout/hierarchy6"/>
    <dgm:cxn modelId="{56836A15-F0D4-4C39-AF1D-8FF5E2E90F7B}" type="presOf" srcId="{555D876D-EC09-4DB6-AF02-5B24079F317A}" destId="{97947D7D-9C66-4F72-9B95-99D2797859DB}" srcOrd="0" destOrd="0" presId="urn:microsoft.com/office/officeart/2005/8/layout/hierarchy6"/>
    <dgm:cxn modelId="{CFFB7B2A-2F44-4A3B-A48B-53E63511EEE6}" type="presOf" srcId="{15A8F6A8-5EBE-4B22-ACB5-02598320EE02}" destId="{C8F33171-6F31-4923-8676-F4F953361337}" srcOrd="0" destOrd="0" presId="urn:microsoft.com/office/officeart/2005/8/layout/hierarchy6"/>
    <dgm:cxn modelId="{D7EC943D-9654-446D-9A3E-F617D20130DE}" type="presOf" srcId="{07BA1C4A-9F38-49FF-8196-A57D40EC1454}" destId="{8659219E-1D33-4FCB-A300-648092637F3A}" srcOrd="0" destOrd="0" presId="urn:microsoft.com/office/officeart/2005/8/layout/hierarchy6"/>
    <dgm:cxn modelId="{F6BB3C5F-3816-45E0-BE4C-706213865130}" type="presOf" srcId="{803DDD6B-B160-4CE5-9998-53E3BBCA2057}" destId="{1BCAF846-FB23-4FEC-866E-0F8B7630260D}" srcOrd="0" destOrd="0" presId="urn:microsoft.com/office/officeart/2005/8/layout/hierarchy6"/>
    <dgm:cxn modelId="{3767D260-39F7-4EE5-8C7F-B93E077D50AA}" srcId="{15A8F6A8-5EBE-4B22-ACB5-02598320EE02}" destId="{07BA1C4A-9F38-49FF-8196-A57D40EC1454}" srcOrd="1" destOrd="0" parTransId="{8DF22684-F5F9-4FB9-BAFD-D9D86F9686EB}" sibTransId="{3E8339FA-21BB-44F8-B585-02465981CFC2}"/>
    <dgm:cxn modelId="{0CFD8E64-6E5C-476A-A883-53C4E16A4ED0}" type="presOf" srcId="{8DF22684-F5F9-4FB9-BAFD-D9D86F9686EB}" destId="{A1ABFA8B-4155-44AD-993E-C1E252327D1D}" srcOrd="0" destOrd="0" presId="urn:microsoft.com/office/officeart/2005/8/layout/hierarchy6"/>
    <dgm:cxn modelId="{4228FD45-F0DB-4767-8F5E-CC8A829BEE2D}" type="presOf" srcId="{95774EB4-44BB-4A83-802A-19FF9223AF16}" destId="{89DFCE2B-5AC4-4E54-B4B0-3AEBCFE6DA42}" srcOrd="0" destOrd="0" presId="urn:microsoft.com/office/officeart/2005/8/layout/hierarchy6"/>
    <dgm:cxn modelId="{8C07766A-2EF1-493A-8938-46E576A79738}" type="presOf" srcId="{B7C5D396-30EF-4A30-B10F-A721176C12F2}" destId="{B20CC30E-842B-41AC-AEBA-234C796BEFC8}" srcOrd="0" destOrd="0" presId="urn:microsoft.com/office/officeart/2005/8/layout/hierarchy6"/>
    <dgm:cxn modelId="{124A816B-9E74-4FB7-B14F-BB9BC02C7A27}" type="presOf" srcId="{29273404-633E-434B-9902-995E6C09596C}" destId="{B2F388E1-384D-4D7A-8E11-D29182C3D365}" srcOrd="0" destOrd="0" presId="urn:microsoft.com/office/officeart/2005/8/layout/hierarchy6"/>
    <dgm:cxn modelId="{11BD2771-BC60-4DE9-8076-626F5FF74C81}" type="presOf" srcId="{46B619DF-3C41-47C4-9DA0-D6375889D578}" destId="{C2FDD15E-6FE3-464E-B461-A7763B07E5F3}" srcOrd="0" destOrd="0" presId="urn:microsoft.com/office/officeart/2005/8/layout/hierarchy6"/>
    <dgm:cxn modelId="{881DB856-16BB-474D-961D-60D8E142C1A3}" srcId="{01392953-DF17-4C89-8A8E-4A2391FA507B}" destId="{CAC95AD5-A1DD-4370-A21F-C9EA2826249D}" srcOrd="0" destOrd="0" parTransId="{0C1E7525-53FD-4845-9075-1FA239B776A8}" sibTransId="{7D9BE558-7486-488A-B213-DAA6ADF60BEF}"/>
    <dgm:cxn modelId="{6715B259-17B7-4539-BE4F-6024B7B04FCE}" type="presOf" srcId="{01392953-DF17-4C89-8A8E-4A2391FA507B}" destId="{46C25993-4173-4346-A49C-8404CA13BBC0}" srcOrd="0" destOrd="0" presId="urn:microsoft.com/office/officeart/2005/8/layout/hierarchy6"/>
    <dgm:cxn modelId="{0C555D9F-90CA-471D-8536-527E628A9AB4}" srcId="{CAC95AD5-A1DD-4370-A21F-C9EA2826249D}" destId="{15A8F6A8-5EBE-4B22-ACB5-02598320EE02}" srcOrd="2" destOrd="0" parTransId="{20FAE6EF-207E-4996-8371-98D9D20847F7}" sibTransId="{6327C3A9-D9F0-48EA-9D8B-7062B4CEB2DB}"/>
    <dgm:cxn modelId="{FE0666A0-67FD-41B3-8E6C-1736C7E749FE}" type="presOf" srcId="{CAC95AD5-A1DD-4370-A21F-C9EA2826249D}" destId="{A0FEE217-32D5-4080-839D-DA2373FB5803}" srcOrd="0" destOrd="0" presId="urn:microsoft.com/office/officeart/2005/8/layout/hierarchy6"/>
    <dgm:cxn modelId="{185838A7-48EB-4807-85D8-FC8490415C75}" type="presOf" srcId="{20FAE6EF-207E-4996-8371-98D9D20847F7}" destId="{A9D5FE0B-1491-41AC-83BE-C7CCE1AD58A2}" srcOrd="0" destOrd="0" presId="urn:microsoft.com/office/officeart/2005/8/layout/hierarchy6"/>
    <dgm:cxn modelId="{E25CFBB4-8675-44AF-A57D-463BD76E2493}" srcId="{CAC95AD5-A1DD-4370-A21F-C9EA2826249D}" destId="{4DECAFF2-9FFD-4E36-A667-0F714174C993}" srcOrd="0" destOrd="0" parTransId="{3A043E9A-5E36-4008-BD2D-84922B316C87}" sibTransId="{7CDF62E5-EA58-4031-A109-D959CE0CD51D}"/>
    <dgm:cxn modelId="{1BB83BB6-2776-4510-A253-0702210D0B1D}" type="presOf" srcId="{3A043E9A-5E36-4008-BD2D-84922B316C87}" destId="{EF9E2E13-68AC-4481-AA12-F23F17DC0BCE}" srcOrd="0" destOrd="0" presId="urn:microsoft.com/office/officeart/2005/8/layout/hierarchy6"/>
    <dgm:cxn modelId="{1B0C99B6-61BF-4813-BBB0-9C93D9C441E0}" srcId="{15A8F6A8-5EBE-4B22-ACB5-02598320EE02}" destId="{29273404-633E-434B-9902-995E6C09596C}" srcOrd="0" destOrd="0" parTransId="{B7C5D396-30EF-4A30-B10F-A721176C12F2}" sibTransId="{CED8FADA-1508-4DA8-BE6C-02820C70A110}"/>
    <dgm:cxn modelId="{6EFBFACA-7AB2-4F20-9DF5-4B32ADBEB125}" type="presOf" srcId="{EB3EC6B0-0320-45E0-99E1-1DD15045FACF}" destId="{EC42A0C9-BAE1-42BB-AFA0-A32E2DF6F020}" srcOrd="0" destOrd="0" presId="urn:microsoft.com/office/officeart/2005/8/layout/hierarchy6"/>
    <dgm:cxn modelId="{0A2CFFD9-4537-4848-91CE-55FFDB8F3CA3}" type="presOf" srcId="{18AC1570-F162-427E-85EF-5FDB9BA25F7B}" destId="{4B1AC311-4B90-42F1-90D5-EE769C65238F}" srcOrd="0" destOrd="0" presId="urn:microsoft.com/office/officeart/2005/8/layout/hierarchy6"/>
    <dgm:cxn modelId="{3F147FDF-246B-49DF-8103-F02D1614D673}" srcId="{CAC95AD5-A1DD-4370-A21F-C9EA2826249D}" destId="{C2124310-757F-48DA-B017-FABDCC16B08E}" srcOrd="1" destOrd="0" parTransId="{6A35587D-CD2A-4530-9547-D1996EE2542F}" sibTransId="{5621B3F7-E713-4E07-8F6A-FF96A3ABECB8}"/>
    <dgm:cxn modelId="{9350A0E7-E241-4BD6-8486-711DCB6CF4F2}" type="presOf" srcId="{4DECAFF2-9FFD-4E36-A667-0F714174C993}" destId="{F28818A8-9886-4B76-A0E6-E7062FE0FC66}" srcOrd="0" destOrd="0" presId="urn:microsoft.com/office/officeart/2005/8/layout/hierarchy6"/>
    <dgm:cxn modelId="{2BEC8DEB-0DE3-4D8C-8AC7-16EC841FC4C2}" type="presOf" srcId="{C2124310-757F-48DA-B017-FABDCC16B08E}" destId="{44810BD0-DF18-448B-95A6-D3F43FD74D44}" srcOrd="0" destOrd="0" presId="urn:microsoft.com/office/officeart/2005/8/layout/hierarchy6"/>
    <dgm:cxn modelId="{495993EB-0630-4CF0-ABDC-8FA01ACC2167}" srcId="{15A8F6A8-5EBE-4B22-ACB5-02598320EE02}" destId="{95774EB4-44BB-4A83-802A-19FF9223AF16}" srcOrd="2" destOrd="0" parTransId="{555D876D-EC09-4DB6-AF02-5B24079F317A}" sibTransId="{01E73BB4-2D1E-4D2F-9F49-EF369AADF960}"/>
    <dgm:cxn modelId="{4A955AED-78E3-4C0D-82AD-32CE8FD7610B}" srcId="{CAC95AD5-A1DD-4370-A21F-C9EA2826249D}" destId="{18AC1570-F162-427E-85EF-5FDB9BA25F7B}" srcOrd="3" destOrd="0" parTransId="{803DDD6B-B160-4CE5-9998-53E3BBCA2057}" sibTransId="{E0A4B5CD-1C91-4553-B6A4-FE0771672C80}"/>
    <dgm:cxn modelId="{B3FFB541-6C7C-4F15-BC6F-65C14B9A73BD}" type="presParOf" srcId="{46C25993-4173-4346-A49C-8404CA13BBC0}" destId="{3DBBB803-BFC3-46D1-B2CB-3DBA00E69608}" srcOrd="0" destOrd="0" presId="urn:microsoft.com/office/officeart/2005/8/layout/hierarchy6"/>
    <dgm:cxn modelId="{72EB5951-3E1F-4A8D-8013-FDE25D79B566}" type="presParOf" srcId="{3DBBB803-BFC3-46D1-B2CB-3DBA00E69608}" destId="{48C3E675-117E-46E6-849C-9DDC3361A785}" srcOrd="0" destOrd="0" presId="urn:microsoft.com/office/officeart/2005/8/layout/hierarchy6"/>
    <dgm:cxn modelId="{995643AD-A9EE-4CE5-8456-1D8A5CD01F67}" type="presParOf" srcId="{48C3E675-117E-46E6-849C-9DDC3361A785}" destId="{0979780B-9142-4770-A2B2-4561DEA14983}" srcOrd="0" destOrd="0" presId="urn:microsoft.com/office/officeart/2005/8/layout/hierarchy6"/>
    <dgm:cxn modelId="{51835FC4-CA71-4534-AEC9-78DED9F33418}" type="presParOf" srcId="{0979780B-9142-4770-A2B2-4561DEA14983}" destId="{A0FEE217-32D5-4080-839D-DA2373FB5803}" srcOrd="0" destOrd="0" presId="urn:microsoft.com/office/officeart/2005/8/layout/hierarchy6"/>
    <dgm:cxn modelId="{1C002C41-9AB4-4414-9206-1CF7DAB77193}" type="presParOf" srcId="{0979780B-9142-4770-A2B2-4561DEA14983}" destId="{156F5BA5-7D58-40FF-BA43-9D6A415122D8}" srcOrd="1" destOrd="0" presId="urn:microsoft.com/office/officeart/2005/8/layout/hierarchy6"/>
    <dgm:cxn modelId="{D22D56FB-7825-4C08-BBA8-B96FC1ECB9E5}" type="presParOf" srcId="{156F5BA5-7D58-40FF-BA43-9D6A415122D8}" destId="{EF9E2E13-68AC-4481-AA12-F23F17DC0BCE}" srcOrd="0" destOrd="0" presId="urn:microsoft.com/office/officeart/2005/8/layout/hierarchy6"/>
    <dgm:cxn modelId="{0DEF56E1-A592-4FD5-BBAB-F1B711A880D6}" type="presParOf" srcId="{156F5BA5-7D58-40FF-BA43-9D6A415122D8}" destId="{030DEAA6-5ECA-47E7-AC65-E15C0FF037C0}" srcOrd="1" destOrd="0" presId="urn:microsoft.com/office/officeart/2005/8/layout/hierarchy6"/>
    <dgm:cxn modelId="{2816C984-2511-48E5-8CD4-7DBB6D6FAD91}" type="presParOf" srcId="{030DEAA6-5ECA-47E7-AC65-E15C0FF037C0}" destId="{F28818A8-9886-4B76-A0E6-E7062FE0FC66}" srcOrd="0" destOrd="0" presId="urn:microsoft.com/office/officeart/2005/8/layout/hierarchy6"/>
    <dgm:cxn modelId="{42BF8FA9-7424-4B6C-A7D3-5D969E2F50C0}" type="presParOf" srcId="{030DEAA6-5ECA-47E7-AC65-E15C0FF037C0}" destId="{F240A834-7F07-4C2F-A68E-DCFC3C3AD89B}" srcOrd="1" destOrd="0" presId="urn:microsoft.com/office/officeart/2005/8/layout/hierarchy6"/>
    <dgm:cxn modelId="{ACA210EC-87DA-4BFC-95B5-1D40774FD6C4}" type="presParOf" srcId="{156F5BA5-7D58-40FF-BA43-9D6A415122D8}" destId="{B4E38B2F-4A4B-4F3D-ABBF-54E5CA13380E}" srcOrd="2" destOrd="0" presId="urn:microsoft.com/office/officeart/2005/8/layout/hierarchy6"/>
    <dgm:cxn modelId="{3C580142-4CA6-4F3A-932A-83EB356F468F}" type="presParOf" srcId="{156F5BA5-7D58-40FF-BA43-9D6A415122D8}" destId="{5B0DF6E5-B50B-4B2D-AD7D-A9EB2AF63AD9}" srcOrd="3" destOrd="0" presId="urn:microsoft.com/office/officeart/2005/8/layout/hierarchy6"/>
    <dgm:cxn modelId="{05B03033-0152-4799-8325-3ECA104613D0}" type="presParOf" srcId="{5B0DF6E5-B50B-4B2D-AD7D-A9EB2AF63AD9}" destId="{44810BD0-DF18-448B-95A6-D3F43FD74D44}" srcOrd="0" destOrd="0" presId="urn:microsoft.com/office/officeart/2005/8/layout/hierarchy6"/>
    <dgm:cxn modelId="{2C97857C-60D3-4965-8BD2-D752717C1FDC}" type="presParOf" srcId="{5B0DF6E5-B50B-4B2D-AD7D-A9EB2AF63AD9}" destId="{A6A00B23-64DE-4792-AA83-630991F369EF}" srcOrd="1" destOrd="0" presId="urn:microsoft.com/office/officeart/2005/8/layout/hierarchy6"/>
    <dgm:cxn modelId="{ECBDB703-8EBF-4810-A8FB-2DA0152AE6CB}" type="presParOf" srcId="{156F5BA5-7D58-40FF-BA43-9D6A415122D8}" destId="{A9D5FE0B-1491-41AC-83BE-C7CCE1AD58A2}" srcOrd="4" destOrd="0" presId="urn:microsoft.com/office/officeart/2005/8/layout/hierarchy6"/>
    <dgm:cxn modelId="{CE01DB3B-13AC-4F73-8E08-F13DEC81315F}" type="presParOf" srcId="{156F5BA5-7D58-40FF-BA43-9D6A415122D8}" destId="{D97D6BA2-AC43-4184-B5A6-FA0438C6CCD1}" srcOrd="5" destOrd="0" presId="urn:microsoft.com/office/officeart/2005/8/layout/hierarchy6"/>
    <dgm:cxn modelId="{01968467-AF96-4DFE-AA6F-2A716942016F}" type="presParOf" srcId="{D97D6BA2-AC43-4184-B5A6-FA0438C6CCD1}" destId="{C8F33171-6F31-4923-8676-F4F953361337}" srcOrd="0" destOrd="0" presId="urn:microsoft.com/office/officeart/2005/8/layout/hierarchy6"/>
    <dgm:cxn modelId="{5B4560C4-5EB2-4CAC-913E-06AA61037474}" type="presParOf" srcId="{D97D6BA2-AC43-4184-B5A6-FA0438C6CCD1}" destId="{BD5C6E6F-BFA5-437D-99F1-8D9CEDB458A1}" srcOrd="1" destOrd="0" presId="urn:microsoft.com/office/officeart/2005/8/layout/hierarchy6"/>
    <dgm:cxn modelId="{918CF55B-F5D8-4F7B-BB88-62A04183F191}" type="presParOf" srcId="{BD5C6E6F-BFA5-437D-99F1-8D9CEDB458A1}" destId="{B20CC30E-842B-41AC-AEBA-234C796BEFC8}" srcOrd="0" destOrd="0" presId="urn:microsoft.com/office/officeart/2005/8/layout/hierarchy6"/>
    <dgm:cxn modelId="{C3174B3C-36DE-4EAE-8AE7-7C4E0FA5027B}" type="presParOf" srcId="{BD5C6E6F-BFA5-437D-99F1-8D9CEDB458A1}" destId="{F7807720-4AF1-46FC-A225-CAD446072F2D}" srcOrd="1" destOrd="0" presId="urn:microsoft.com/office/officeart/2005/8/layout/hierarchy6"/>
    <dgm:cxn modelId="{5CBB4191-DF40-4E0F-8F04-290F66E8A076}" type="presParOf" srcId="{F7807720-4AF1-46FC-A225-CAD446072F2D}" destId="{B2F388E1-384D-4D7A-8E11-D29182C3D365}" srcOrd="0" destOrd="0" presId="urn:microsoft.com/office/officeart/2005/8/layout/hierarchy6"/>
    <dgm:cxn modelId="{60E7A69B-2F73-45AA-8779-108D486F1332}" type="presParOf" srcId="{F7807720-4AF1-46FC-A225-CAD446072F2D}" destId="{55210255-6FC4-4DE8-9C8E-E5929F8BDE77}" srcOrd="1" destOrd="0" presId="urn:microsoft.com/office/officeart/2005/8/layout/hierarchy6"/>
    <dgm:cxn modelId="{FD990D68-B97C-4E91-8F89-F868A5BFA6F6}" type="presParOf" srcId="{BD5C6E6F-BFA5-437D-99F1-8D9CEDB458A1}" destId="{A1ABFA8B-4155-44AD-993E-C1E252327D1D}" srcOrd="2" destOrd="0" presId="urn:microsoft.com/office/officeart/2005/8/layout/hierarchy6"/>
    <dgm:cxn modelId="{9120A769-7517-44D5-9209-DCEEB2BD3E96}" type="presParOf" srcId="{BD5C6E6F-BFA5-437D-99F1-8D9CEDB458A1}" destId="{2488ABF9-81F3-45DA-931A-DDFFBC2C8477}" srcOrd="3" destOrd="0" presId="urn:microsoft.com/office/officeart/2005/8/layout/hierarchy6"/>
    <dgm:cxn modelId="{3B5EB6AD-283F-49D4-A339-2BE396567EB0}" type="presParOf" srcId="{2488ABF9-81F3-45DA-931A-DDFFBC2C8477}" destId="{8659219E-1D33-4FCB-A300-648092637F3A}" srcOrd="0" destOrd="0" presId="urn:microsoft.com/office/officeart/2005/8/layout/hierarchy6"/>
    <dgm:cxn modelId="{6701035A-7A45-4137-A4FE-16CDE16009E0}" type="presParOf" srcId="{2488ABF9-81F3-45DA-931A-DDFFBC2C8477}" destId="{E1B571D8-247A-4440-928E-A45F75B78C32}" srcOrd="1" destOrd="0" presId="urn:microsoft.com/office/officeart/2005/8/layout/hierarchy6"/>
    <dgm:cxn modelId="{F2C1D6DD-80F4-41E7-8267-E01B1CC3FDAE}" type="presParOf" srcId="{BD5C6E6F-BFA5-437D-99F1-8D9CEDB458A1}" destId="{97947D7D-9C66-4F72-9B95-99D2797859DB}" srcOrd="4" destOrd="0" presId="urn:microsoft.com/office/officeart/2005/8/layout/hierarchy6"/>
    <dgm:cxn modelId="{8475BE3E-2084-44FA-AF88-FEFC00D77C51}" type="presParOf" srcId="{BD5C6E6F-BFA5-437D-99F1-8D9CEDB458A1}" destId="{3D1D64F0-C9E8-4C97-BAB3-B6850573CA3F}" srcOrd="5" destOrd="0" presId="urn:microsoft.com/office/officeart/2005/8/layout/hierarchy6"/>
    <dgm:cxn modelId="{3AC936B4-B517-4144-8639-A59F1A726B03}" type="presParOf" srcId="{3D1D64F0-C9E8-4C97-BAB3-B6850573CA3F}" destId="{89DFCE2B-5AC4-4E54-B4B0-3AEBCFE6DA42}" srcOrd="0" destOrd="0" presId="urn:microsoft.com/office/officeart/2005/8/layout/hierarchy6"/>
    <dgm:cxn modelId="{B2EB1981-FADA-4FE5-9C95-14749BFDB06F}" type="presParOf" srcId="{3D1D64F0-C9E8-4C97-BAB3-B6850573CA3F}" destId="{E4D9794B-F122-4E08-84C0-D5C722561C42}" srcOrd="1" destOrd="0" presId="urn:microsoft.com/office/officeart/2005/8/layout/hierarchy6"/>
    <dgm:cxn modelId="{3FD01E81-9F7F-44EE-B3E0-AFF16F591940}" type="presParOf" srcId="{156F5BA5-7D58-40FF-BA43-9D6A415122D8}" destId="{1BCAF846-FB23-4FEC-866E-0F8B7630260D}" srcOrd="6" destOrd="0" presId="urn:microsoft.com/office/officeart/2005/8/layout/hierarchy6"/>
    <dgm:cxn modelId="{90E2C5BB-FD62-40EC-8F97-1FE9EF54F420}" type="presParOf" srcId="{156F5BA5-7D58-40FF-BA43-9D6A415122D8}" destId="{CF6619A3-AD69-466C-ADCF-17F3C6ACA980}" srcOrd="7" destOrd="0" presId="urn:microsoft.com/office/officeart/2005/8/layout/hierarchy6"/>
    <dgm:cxn modelId="{507DF619-90FB-41D0-9B3B-5256B41CF076}" type="presParOf" srcId="{CF6619A3-AD69-466C-ADCF-17F3C6ACA980}" destId="{4B1AC311-4B90-42F1-90D5-EE769C65238F}" srcOrd="0" destOrd="0" presId="urn:microsoft.com/office/officeart/2005/8/layout/hierarchy6"/>
    <dgm:cxn modelId="{6701F52B-7564-496B-B889-D5835ACB3B56}" type="presParOf" srcId="{CF6619A3-AD69-466C-ADCF-17F3C6ACA980}" destId="{A6A4181F-FC12-45EC-9571-308383FE8118}" srcOrd="1" destOrd="0" presId="urn:microsoft.com/office/officeart/2005/8/layout/hierarchy6"/>
    <dgm:cxn modelId="{C4DB25EA-58E2-4D6F-84B7-9946EC6CE510}" type="presParOf" srcId="{156F5BA5-7D58-40FF-BA43-9D6A415122D8}" destId="{C2FDD15E-6FE3-464E-B461-A7763B07E5F3}" srcOrd="8" destOrd="0" presId="urn:microsoft.com/office/officeart/2005/8/layout/hierarchy6"/>
    <dgm:cxn modelId="{80CA37B8-1B2C-462B-8591-8F1134CA6C24}" type="presParOf" srcId="{156F5BA5-7D58-40FF-BA43-9D6A415122D8}" destId="{29AB650E-D4B3-4552-AA2A-2D131B0D8085}" srcOrd="9" destOrd="0" presId="urn:microsoft.com/office/officeart/2005/8/layout/hierarchy6"/>
    <dgm:cxn modelId="{FB75E0DD-0982-4B65-B44D-CDB8D2971FA6}" type="presParOf" srcId="{29AB650E-D4B3-4552-AA2A-2D131B0D8085}" destId="{EC42A0C9-BAE1-42BB-AFA0-A32E2DF6F020}" srcOrd="0" destOrd="0" presId="urn:microsoft.com/office/officeart/2005/8/layout/hierarchy6"/>
    <dgm:cxn modelId="{E0AC35A0-84DF-4965-9F1C-769D7E0CA58A}" type="presParOf" srcId="{29AB650E-D4B3-4552-AA2A-2D131B0D8085}" destId="{69E1B034-AE1A-4827-B28A-7753A08784B5}" srcOrd="1" destOrd="0" presId="urn:microsoft.com/office/officeart/2005/8/layout/hierarchy6"/>
    <dgm:cxn modelId="{2BB5428D-50B1-4220-A031-66F2921E102C}" type="presParOf" srcId="{46C25993-4173-4346-A49C-8404CA13BBC0}" destId="{FA81F2EC-3F6F-4600-BD40-8FDBCE9DCF1F}" srcOrd="1" destOrd="0" presId="urn:microsoft.com/office/officeart/2005/8/layout/hierarchy6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906B22-C013-4D20-BC58-FE320CD3D950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625E7DB5-EF9F-4990-A348-2E725E8ACA47}">
      <dgm:prSet phldrT="[Text]"/>
      <dgm:spPr/>
      <dgm:t>
        <a:bodyPr/>
        <a:lstStyle/>
        <a:p>
          <a:r>
            <a:rPr lang="en-NZ" dirty="0"/>
            <a:t>Nominated Subcontractors</a:t>
          </a:r>
        </a:p>
      </dgm:t>
    </dgm:pt>
    <dgm:pt modelId="{EC12BE0C-AE5F-462C-B174-BF1A024FB084}" type="parTrans" cxnId="{669C0921-BDC0-4747-91E0-188310816F4D}">
      <dgm:prSet/>
      <dgm:spPr/>
      <dgm:t>
        <a:bodyPr/>
        <a:lstStyle/>
        <a:p>
          <a:endParaRPr lang="en-NZ"/>
        </a:p>
      </dgm:t>
    </dgm:pt>
    <dgm:pt modelId="{EBB0BC3C-0F7D-458E-9913-2A92DB34019B}" type="sibTrans" cxnId="{669C0921-BDC0-4747-91E0-188310816F4D}">
      <dgm:prSet/>
      <dgm:spPr/>
      <dgm:t>
        <a:bodyPr/>
        <a:lstStyle/>
        <a:p>
          <a:endParaRPr lang="en-NZ"/>
        </a:p>
      </dgm:t>
    </dgm:pt>
    <dgm:pt modelId="{06D6E6F5-D6EF-432D-B00E-6930AB76D5BD}">
      <dgm:prSet phldrT="[Text]"/>
      <dgm:spPr/>
      <dgm:t>
        <a:bodyPr/>
        <a:lstStyle/>
        <a:p>
          <a:r>
            <a:rPr lang="en-NZ" dirty="0"/>
            <a:t>Deduct estimated prime cost</a:t>
          </a:r>
        </a:p>
      </dgm:t>
    </dgm:pt>
    <dgm:pt modelId="{71C15761-5B93-4603-8FB7-A6668BDEA422}" type="parTrans" cxnId="{7C553F02-69C5-4C87-833B-090CB04E18C8}">
      <dgm:prSet/>
      <dgm:spPr/>
      <dgm:t>
        <a:bodyPr/>
        <a:lstStyle/>
        <a:p>
          <a:endParaRPr lang="en-NZ"/>
        </a:p>
      </dgm:t>
    </dgm:pt>
    <dgm:pt modelId="{EFAF6B90-43E1-462D-90D6-B7099CB2484D}" type="sibTrans" cxnId="{7C553F02-69C5-4C87-833B-090CB04E18C8}">
      <dgm:prSet/>
      <dgm:spPr/>
      <dgm:t>
        <a:bodyPr/>
        <a:lstStyle/>
        <a:p>
          <a:endParaRPr lang="en-NZ"/>
        </a:p>
      </dgm:t>
    </dgm:pt>
    <dgm:pt modelId="{43F403A7-8372-4BC3-937A-045ECE7D6F87}">
      <dgm:prSet phldrT="[Text]"/>
      <dgm:spPr/>
      <dgm:t>
        <a:bodyPr/>
        <a:lstStyle/>
        <a:p>
          <a:r>
            <a:rPr lang="en-NZ" dirty="0"/>
            <a:t>Contractor</a:t>
          </a:r>
        </a:p>
      </dgm:t>
    </dgm:pt>
    <dgm:pt modelId="{2E911A33-CAAF-403C-ADA1-050A2E06D6CC}" type="parTrans" cxnId="{E9C2347C-5DAE-4298-8D46-84D071224782}">
      <dgm:prSet/>
      <dgm:spPr/>
      <dgm:t>
        <a:bodyPr/>
        <a:lstStyle/>
        <a:p>
          <a:endParaRPr lang="en-NZ"/>
        </a:p>
      </dgm:t>
    </dgm:pt>
    <dgm:pt modelId="{2F6ECF0B-D77D-4642-829B-26ABEB627BC6}" type="sibTrans" cxnId="{E9C2347C-5DAE-4298-8D46-84D071224782}">
      <dgm:prSet/>
      <dgm:spPr/>
      <dgm:t>
        <a:bodyPr/>
        <a:lstStyle/>
        <a:p>
          <a:endParaRPr lang="en-NZ"/>
        </a:p>
      </dgm:t>
    </dgm:pt>
    <dgm:pt modelId="{217EBE00-6D0D-44FD-8010-40D3503D9D41}">
      <dgm:prSet phldrT="[Text]"/>
      <dgm:spPr/>
      <dgm:t>
        <a:bodyPr/>
        <a:lstStyle/>
        <a:p>
          <a:r>
            <a:rPr lang="en-NZ" dirty="0"/>
            <a:t>Add contractor’s margin</a:t>
          </a:r>
        </a:p>
      </dgm:t>
    </dgm:pt>
    <dgm:pt modelId="{474D15E1-4006-4891-96C3-AE00B9DF2CB4}" type="parTrans" cxnId="{1AC7B5E2-7EB8-4B7E-9D6F-71A3F362994D}">
      <dgm:prSet/>
      <dgm:spPr/>
      <dgm:t>
        <a:bodyPr/>
        <a:lstStyle/>
        <a:p>
          <a:endParaRPr lang="en-NZ"/>
        </a:p>
      </dgm:t>
    </dgm:pt>
    <dgm:pt modelId="{54E11220-C8FC-4365-BC40-2A338AD548C9}" type="sibTrans" cxnId="{1AC7B5E2-7EB8-4B7E-9D6F-71A3F362994D}">
      <dgm:prSet/>
      <dgm:spPr/>
      <dgm:t>
        <a:bodyPr/>
        <a:lstStyle/>
        <a:p>
          <a:endParaRPr lang="en-NZ"/>
        </a:p>
      </dgm:t>
    </dgm:pt>
    <dgm:pt modelId="{58FABA25-7BD6-4087-9688-4CF2AC9058A1}">
      <dgm:prSet/>
      <dgm:spPr/>
      <dgm:t>
        <a:bodyPr/>
        <a:lstStyle/>
        <a:p>
          <a:r>
            <a:rPr lang="en-NZ" dirty="0"/>
            <a:t>Add subcontractor’s actual costs</a:t>
          </a:r>
        </a:p>
      </dgm:t>
    </dgm:pt>
    <dgm:pt modelId="{9089EE91-EB8B-4C95-B325-96F1E1DF01C8}" type="parTrans" cxnId="{22AE2796-22C7-4CF1-BC36-FB2EF9C47895}">
      <dgm:prSet/>
      <dgm:spPr/>
      <dgm:t>
        <a:bodyPr/>
        <a:lstStyle/>
        <a:p>
          <a:endParaRPr lang="en-NZ"/>
        </a:p>
      </dgm:t>
    </dgm:pt>
    <dgm:pt modelId="{8234F70B-2B40-4432-A638-B4484B4AF3B6}" type="sibTrans" cxnId="{22AE2796-22C7-4CF1-BC36-FB2EF9C47895}">
      <dgm:prSet/>
      <dgm:spPr/>
      <dgm:t>
        <a:bodyPr/>
        <a:lstStyle/>
        <a:p>
          <a:endParaRPr lang="en-NZ"/>
        </a:p>
      </dgm:t>
    </dgm:pt>
    <dgm:pt modelId="{749A225C-40A9-45D5-A697-4C49098E5AD3}">
      <dgm:prSet/>
      <dgm:spPr/>
      <dgm:t>
        <a:bodyPr/>
        <a:lstStyle/>
        <a:p>
          <a:r>
            <a:rPr lang="en-NZ" dirty="0"/>
            <a:t>Deduct estimated prime cost</a:t>
          </a:r>
        </a:p>
      </dgm:t>
    </dgm:pt>
    <dgm:pt modelId="{6455D563-05DD-4496-94F6-E6650044A4EC}" type="parTrans" cxnId="{83B7A6D9-3C50-4CFC-A46D-C3EC12AEEBD9}">
      <dgm:prSet/>
      <dgm:spPr/>
      <dgm:t>
        <a:bodyPr/>
        <a:lstStyle/>
        <a:p>
          <a:endParaRPr lang="en-NZ"/>
        </a:p>
      </dgm:t>
    </dgm:pt>
    <dgm:pt modelId="{41BF70F0-E85E-4B41-99D6-478EC298CAAD}" type="sibTrans" cxnId="{83B7A6D9-3C50-4CFC-A46D-C3EC12AEEBD9}">
      <dgm:prSet/>
      <dgm:spPr/>
      <dgm:t>
        <a:bodyPr/>
        <a:lstStyle/>
        <a:p>
          <a:endParaRPr lang="en-NZ"/>
        </a:p>
      </dgm:t>
    </dgm:pt>
    <dgm:pt modelId="{F6B3593C-0737-4F2F-A7FD-CBEF087F15CF}">
      <dgm:prSet/>
      <dgm:spPr/>
      <dgm:t>
        <a:bodyPr/>
        <a:lstStyle/>
        <a:p>
          <a:r>
            <a:rPr lang="en-NZ" dirty="0"/>
            <a:t>Add contractor’s actual costs</a:t>
          </a:r>
        </a:p>
      </dgm:t>
    </dgm:pt>
    <dgm:pt modelId="{A729BE07-9CD8-4957-9C84-759D568FB533}" type="parTrans" cxnId="{455D3118-4A0E-4D59-8CC4-5572C90ED318}">
      <dgm:prSet/>
      <dgm:spPr/>
      <dgm:t>
        <a:bodyPr/>
        <a:lstStyle/>
        <a:p>
          <a:endParaRPr lang="en-NZ"/>
        </a:p>
      </dgm:t>
    </dgm:pt>
    <dgm:pt modelId="{55EE0501-84BF-4CF1-8DF1-C62CFE09A9C4}" type="sibTrans" cxnId="{455D3118-4A0E-4D59-8CC4-5572C90ED318}">
      <dgm:prSet/>
      <dgm:spPr/>
      <dgm:t>
        <a:bodyPr/>
        <a:lstStyle/>
        <a:p>
          <a:endParaRPr lang="en-NZ"/>
        </a:p>
      </dgm:t>
    </dgm:pt>
    <dgm:pt modelId="{F2A0E6FF-C9DE-43AB-80CD-105995269B9B}">
      <dgm:prSet/>
      <dgm:spPr/>
      <dgm:t>
        <a:bodyPr/>
        <a:lstStyle/>
        <a:p>
          <a:r>
            <a:rPr lang="en-NZ"/>
            <a:t>Add contractor’s margin</a:t>
          </a:r>
          <a:endParaRPr lang="en-NZ" dirty="0"/>
        </a:p>
      </dgm:t>
    </dgm:pt>
    <dgm:pt modelId="{2120EF01-2980-4A12-B622-CFFC8E727CAF}" type="parTrans" cxnId="{08BA5FE7-AE5D-478D-BE8C-5EB09E37FB38}">
      <dgm:prSet/>
      <dgm:spPr/>
      <dgm:t>
        <a:bodyPr/>
        <a:lstStyle/>
        <a:p>
          <a:endParaRPr lang="en-NZ"/>
        </a:p>
      </dgm:t>
    </dgm:pt>
    <dgm:pt modelId="{F3CB4122-CEE2-4C1B-9199-045810B9CCAF}" type="sibTrans" cxnId="{08BA5FE7-AE5D-478D-BE8C-5EB09E37FB38}">
      <dgm:prSet/>
      <dgm:spPr/>
      <dgm:t>
        <a:bodyPr/>
        <a:lstStyle/>
        <a:p>
          <a:endParaRPr lang="en-NZ"/>
        </a:p>
      </dgm:t>
    </dgm:pt>
    <dgm:pt modelId="{473AE71C-3E3C-46F6-B166-B3DDAE0A3E44}">
      <dgm:prSet phldrT="[Text]"/>
      <dgm:spPr/>
      <dgm:t>
        <a:bodyPr/>
        <a:lstStyle/>
        <a:p>
          <a:r>
            <a:rPr lang="en-NZ" dirty="0"/>
            <a:t>Add subcontractor’s margin</a:t>
          </a:r>
        </a:p>
      </dgm:t>
    </dgm:pt>
    <dgm:pt modelId="{9D70E391-16F3-448C-B24F-7966AEE66A71}" type="parTrans" cxnId="{14CD6E98-538F-4604-A572-8D0AF687B272}">
      <dgm:prSet/>
      <dgm:spPr/>
      <dgm:t>
        <a:bodyPr/>
        <a:lstStyle/>
        <a:p>
          <a:endParaRPr lang="en-NZ"/>
        </a:p>
      </dgm:t>
    </dgm:pt>
    <dgm:pt modelId="{5EFF272F-EC9B-481C-8B4D-4C449DFBBD3D}" type="sibTrans" cxnId="{14CD6E98-538F-4604-A572-8D0AF687B272}">
      <dgm:prSet/>
      <dgm:spPr/>
      <dgm:t>
        <a:bodyPr/>
        <a:lstStyle/>
        <a:p>
          <a:endParaRPr lang="en-NZ"/>
        </a:p>
      </dgm:t>
    </dgm:pt>
    <dgm:pt modelId="{4DBEC83D-174C-4FA3-B4AF-473484BC29E5}" type="pres">
      <dgm:prSet presAssocID="{78906B22-C013-4D20-BC58-FE320CD3D950}" presName="Name0" presStyleCnt="0">
        <dgm:presLayoutVars>
          <dgm:dir/>
          <dgm:animLvl val="lvl"/>
          <dgm:resizeHandles val="exact"/>
        </dgm:presLayoutVars>
      </dgm:prSet>
      <dgm:spPr/>
    </dgm:pt>
    <dgm:pt modelId="{C5FBB62A-3503-494C-98B4-D5CC77C1E59A}" type="pres">
      <dgm:prSet presAssocID="{625E7DB5-EF9F-4990-A348-2E725E8ACA47}" presName="vertFlow" presStyleCnt="0"/>
      <dgm:spPr/>
    </dgm:pt>
    <dgm:pt modelId="{571A9243-5E85-4252-99DF-5A306282754A}" type="pres">
      <dgm:prSet presAssocID="{625E7DB5-EF9F-4990-A348-2E725E8ACA47}" presName="header" presStyleLbl="node1" presStyleIdx="0" presStyleCnt="2"/>
      <dgm:spPr/>
    </dgm:pt>
    <dgm:pt modelId="{951ADADE-56E4-4091-90A8-BF1F14EEEF4F}" type="pres">
      <dgm:prSet presAssocID="{71C15761-5B93-4603-8FB7-A6668BDEA422}" presName="parTrans" presStyleLbl="sibTrans2D1" presStyleIdx="0" presStyleCnt="7"/>
      <dgm:spPr/>
    </dgm:pt>
    <dgm:pt modelId="{36EE3EC4-E8D8-48B7-BD5D-0A0A1F3F46B7}" type="pres">
      <dgm:prSet presAssocID="{06D6E6F5-D6EF-432D-B00E-6930AB76D5BD}" presName="child" presStyleLbl="alignAccFollowNode1" presStyleIdx="0" presStyleCnt="7">
        <dgm:presLayoutVars>
          <dgm:chMax val="0"/>
          <dgm:bulletEnabled val="1"/>
        </dgm:presLayoutVars>
      </dgm:prSet>
      <dgm:spPr/>
    </dgm:pt>
    <dgm:pt modelId="{542294BD-067E-4165-9185-05851D61DE1E}" type="pres">
      <dgm:prSet presAssocID="{EFAF6B90-43E1-462D-90D6-B7099CB2484D}" presName="sibTrans" presStyleLbl="sibTrans2D1" presStyleIdx="1" presStyleCnt="7"/>
      <dgm:spPr/>
    </dgm:pt>
    <dgm:pt modelId="{E91F1B6B-27D5-4C4A-B115-54F6B119523D}" type="pres">
      <dgm:prSet presAssocID="{58FABA25-7BD6-4087-9688-4CF2AC9058A1}" presName="child" presStyleLbl="alignAccFollowNode1" presStyleIdx="1" presStyleCnt="7">
        <dgm:presLayoutVars>
          <dgm:chMax val="0"/>
          <dgm:bulletEnabled val="1"/>
        </dgm:presLayoutVars>
      </dgm:prSet>
      <dgm:spPr/>
    </dgm:pt>
    <dgm:pt modelId="{A8427CBC-2F26-491E-907C-563DB6C36921}" type="pres">
      <dgm:prSet presAssocID="{8234F70B-2B40-4432-A638-B4484B4AF3B6}" presName="sibTrans" presStyleLbl="sibTrans2D1" presStyleIdx="2" presStyleCnt="7"/>
      <dgm:spPr/>
    </dgm:pt>
    <dgm:pt modelId="{E1B4208B-F234-4BE3-9876-BAFED6BB2DBD}" type="pres">
      <dgm:prSet presAssocID="{473AE71C-3E3C-46F6-B166-B3DDAE0A3E44}" presName="child" presStyleLbl="alignAccFollowNode1" presStyleIdx="2" presStyleCnt="7">
        <dgm:presLayoutVars>
          <dgm:chMax val="0"/>
          <dgm:bulletEnabled val="1"/>
        </dgm:presLayoutVars>
      </dgm:prSet>
      <dgm:spPr/>
    </dgm:pt>
    <dgm:pt modelId="{427E37F2-0780-41B3-BEF2-A6F960098FB1}" type="pres">
      <dgm:prSet presAssocID="{5EFF272F-EC9B-481C-8B4D-4C449DFBBD3D}" presName="sibTrans" presStyleLbl="sibTrans2D1" presStyleIdx="3" presStyleCnt="7"/>
      <dgm:spPr/>
    </dgm:pt>
    <dgm:pt modelId="{0B487013-B02C-4FDD-8373-DF4591F5697E}" type="pres">
      <dgm:prSet presAssocID="{217EBE00-6D0D-44FD-8010-40D3503D9D41}" presName="child" presStyleLbl="alignAccFollowNode1" presStyleIdx="3" presStyleCnt="7">
        <dgm:presLayoutVars>
          <dgm:chMax val="0"/>
          <dgm:bulletEnabled val="1"/>
        </dgm:presLayoutVars>
      </dgm:prSet>
      <dgm:spPr/>
    </dgm:pt>
    <dgm:pt modelId="{8DC4EA30-7692-4571-979E-7DCA6F99A08F}" type="pres">
      <dgm:prSet presAssocID="{625E7DB5-EF9F-4990-A348-2E725E8ACA47}" presName="hSp" presStyleCnt="0"/>
      <dgm:spPr/>
    </dgm:pt>
    <dgm:pt modelId="{C4374F30-25B2-4832-9D66-189106B6278B}" type="pres">
      <dgm:prSet presAssocID="{43F403A7-8372-4BC3-937A-045ECE7D6F87}" presName="vertFlow" presStyleCnt="0"/>
      <dgm:spPr/>
    </dgm:pt>
    <dgm:pt modelId="{CD9C0AEE-E9C7-4022-9F09-AB22FFA25C8A}" type="pres">
      <dgm:prSet presAssocID="{43F403A7-8372-4BC3-937A-045ECE7D6F87}" presName="header" presStyleLbl="node1" presStyleIdx="1" presStyleCnt="2"/>
      <dgm:spPr/>
    </dgm:pt>
    <dgm:pt modelId="{C8F975B4-905C-458B-AA6D-76700CF1A0D5}" type="pres">
      <dgm:prSet presAssocID="{6455D563-05DD-4496-94F6-E6650044A4EC}" presName="parTrans" presStyleLbl="sibTrans2D1" presStyleIdx="4" presStyleCnt="7"/>
      <dgm:spPr/>
    </dgm:pt>
    <dgm:pt modelId="{9DAD88D5-2782-4D90-AA6C-D3A4CA44E7A8}" type="pres">
      <dgm:prSet presAssocID="{749A225C-40A9-45D5-A697-4C49098E5AD3}" presName="child" presStyleLbl="alignAccFollowNode1" presStyleIdx="4" presStyleCnt="7">
        <dgm:presLayoutVars>
          <dgm:chMax val="0"/>
          <dgm:bulletEnabled val="1"/>
        </dgm:presLayoutVars>
      </dgm:prSet>
      <dgm:spPr/>
    </dgm:pt>
    <dgm:pt modelId="{D397064B-242C-4749-9C1C-24217AC0CD9E}" type="pres">
      <dgm:prSet presAssocID="{41BF70F0-E85E-4B41-99D6-478EC298CAAD}" presName="sibTrans" presStyleLbl="sibTrans2D1" presStyleIdx="5" presStyleCnt="7"/>
      <dgm:spPr/>
    </dgm:pt>
    <dgm:pt modelId="{05F65C2B-E5AD-4458-A513-16B59E2BABB9}" type="pres">
      <dgm:prSet presAssocID="{F6B3593C-0737-4F2F-A7FD-CBEF087F15CF}" presName="child" presStyleLbl="alignAccFollowNode1" presStyleIdx="5" presStyleCnt="7">
        <dgm:presLayoutVars>
          <dgm:chMax val="0"/>
          <dgm:bulletEnabled val="1"/>
        </dgm:presLayoutVars>
      </dgm:prSet>
      <dgm:spPr/>
    </dgm:pt>
    <dgm:pt modelId="{E4A4D3F6-E4B4-4FF9-96F4-FDE728238371}" type="pres">
      <dgm:prSet presAssocID="{55EE0501-84BF-4CF1-8DF1-C62CFE09A9C4}" presName="sibTrans" presStyleLbl="sibTrans2D1" presStyleIdx="6" presStyleCnt="7"/>
      <dgm:spPr/>
    </dgm:pt>
    <dgm:pt modelId="{F7E299E0-B50B-45A1-B96B-148639B36853}" type="pres">
      <dgm:prSet presAssocID="{F2A0E6FF-C9DE-43AB-80CD-105995269B9B}" presName="child" presStyleLbl="alignAccFollowNode1" presStyleIdx="6" presStyleCnt="7">
        <dgm:presLayoutVars>
          <dgm:chMax val="0"/>
          <dgm:bulletEnabled val="1"/>
        </dgm:presLayoutVars>
      </dgm:prSet>
      <dgm:spPr/>
    </dgm:pt>
  </dgm:ptLst>
  <dgm:cxnLst>
    <dgm:cxn modelId="{B51D0400-7EB3-419F-B340-05D002C112CE}" type="presOf" srcId="{F2A0E6FF-C9DE-43AB-80CD-105995269B9B}" destId="{F7E299E0-B50B-45A1-B96B-148639B36853}" srcOrd="0" destOrd="0" presId="urn:microsoft.com/office/officeart/2005/8/layout/lProcess1"/>
    <dgm:cxn modelId="{7C553F02-69C5-4C87-833B-090CB04E18C8}" srcId="{625E7DB5-EF9F-4990-A348-2E725E8ACA47}" destId="{06D6E6F5-D6EF-432D-B00E-6930AB76D5BD}" srcOrd="0" destOrd="0" parTransId="{71C15761-5B93-4603-8FB7-A6668BDEA422}" sibTransId="{EFAF6B90-43E1-462D-90D6-B7099CB2484D}"/>
    <dgm:cxn modelId="{EF32F714-0B53-4A84-B418-77E8120AE97E}" type="presOf" srcId="{EFAF6B90-43E1-462D-90D6-B7099CB2484D}" destId="{542294BD-067E-4165-9185-05851D61DE1E}" srcOrd="0" destOrd="0" presId="urn:microsoft.com/office/officeart/2005/8/layout/lProcess1"/>
    <dgm:cxn modelId="{455D3118-4A0E-4D59-8CC4-5572C90ED318}" srcId="{43F403A7-8372-4BC3-937A-045ECE7D6F87}" destId="{F6B3593C-0737-4F2F-A7FD-CBEF087F15CF}" srcOrd="1" destOrd="0" parTransId="{A729BE07-9CD8-4957-9C84-759D568FB533}" sibTransId="{55EE0501-84BF-4CF1-8DF1-C62CFE09A9C4}"/>
    <dgm:cxn modelId="{8AA5391B-D674-49F3-AAB6-37B8ABF95FC1}" type="presOf" srcId="{43F403A7-8372-4BC3-937A-045ECE7D6F87}" destId="{CD9C0AEE-E9C7-4022-9F09-AB22FFA25C8A}" srcOrd="0" destOrd="0" presId="urn:microsoft.com/office/officeart/2005/8/layout/lProcess1"/>
    <dgm:cxn modelId="{ADBF1E1F-3B6B-4B75-8AE4-2524D658BE30}" type="presOf" srcId="{473AE71C-3E3C-46F6-B166-B3DDAE0A3E44}" destId="{E1B4208B-F234-4BE3-9876-BAFED6BB2DBD}" srcOrd="0" destOrd="0" presId="urn:microsoft.com/office/officeart/2005/8/layout/lProcess1"/>
    <dgm:cxn modelId="{669C0921-BDC0-4747-91E0-188310816F4D}" srcId="{78906B22-C013-4D20-BC58-FE320CD3D950}" destId="{625E7DB5-EF9F-4990-A348-2E725E8ACA47}" srcOrd="0" destOrd="0" parTransId="{EC12BE0C-AE5F-462C-B174-BF1A024FB084}" sibTransId="{EBB0BC3C-0F7D-458E-9913-2A92DB34019B}"/>
    <dgm:cxn modelId="{075D0C32-FD95-4660-9053-4B55E084E3B7}" type="presOf" srcId="{8234F70B-2B40-4432-A638-B4484B4AF3B6}" destId="{A8427CBC-2F26-491E-907C-563DB6C36921}" srcOrd="0" destOrd="0" presId="urn:microsoft.com/office/officeart/2005/8/layout/lProcess1"/>
    <dgm:cxn modelId="{A485FA34-03B1-481C-B2E5-6C6260EDA096}" type="presOf" srcId="{55EE0501-84BF-4CF1-8DF1-C62CFE09A9C4}" destId="{E4A4D3F6-E4B4-4FF9-96F4-FDE728238371}" srcOrd="0" destOrd="0" presId="urn:microsoft.com/office/officeart/2005/8/layout/lProcess1"/>
    <dgm:cxn modelId="{49C6AC38-957C-4EA2-ACCA-D2D360964B68}" type="presOf" srcId="{F6B3593C-0737-4F2F-A7FD-CBEF087F15CF}" destId="{05F65C2B-E5AD-4458-A513-16B59E2BABB9}" srcOrd="0" destOrd="0" presId="urn:microsoft.com/office/officeart/2005/8/layout/lProcess1"/>
    <dgm:cxn modelId="{99607539-355C-44C8-8DE3-34953424CB19}" type="presOf" srcId="{6455D563-05DD-4496-94F6-E6650044A4EC}" destId="{C8F975B4-905C-458B-AA6D-76700CF1A0D5}" srcOrd="0" destOrd="0" presId="urn:microsoft.com/office/officeart/2005/8/layout/lProcess1"/>
    <dgm:cxn modelId="{7DA7234B-6A6B-4A98-9976-E6E1D96BD7AF}" type="presOf" srcId="{06D6E6F5-D6EF-432D-B00E-6930AB76D5BD}" destId="{36EE3EC4-E8D8-48B7-BD5D-0A0A1F3F46B7}" srcOrd="0" destOrd="0" presId="urn:microsoft.com/office/officeart/2005/8/layout/lProcess1"/>
    <dgm:cxn modelId="{0853EF6F-A588-4FF4-8D38-1F8574E75C94}" type="presOf" srcId="{217EBE00-6D0D-44FD-8010-40D3503D9D41}" destId="{0B487013-B02C-4FDD-8373-DF4591F5697E}" srcOrd="0" destOrd="0" presId="urn:microsoft.com/office/officeart/2005/8/layout/lProcess1"/>
    <dgm:cxn modelId="{DD13BE74-59B9-4573-9E0B-456EEE8A62E9}" type="presOf" srcId="{58FABA25-7BD6-4087-9688-4CF2AC9058A1}" destId="{E91F1B6B-27D5-4C4A-B115-54F6B119523D}" srcOrd="0" destOrd="0" presId="urn:microsoft.com/office/officeart/2005/8/layout/lProcess1"/>
    <dgm:cxn modelId="{E9C2347C-5DAE-4298-8D46-84D071224782}" srcId="{78906B22-C013-4D20-BC58-FE320CD3D950}" destId="{43F403A7-8372-4BC3-937A-045ECE7D6F87}" srcOrd="1" destOrd="0" parTransId="{2E911A33-CAAF-403C-ADA1-050A2E06D6CC}" sibTransId="{2F6ECF0B-D77D-4642-829B-26ABEB627BC6}"/>
    <dgm:cxn modelId="{4E097686-90EE-4B7E-9104-EB2DA45B923A}" type="presOf" srcId="{749A225C-40A9-45D5-A697-4C49098E5AD3}" destId="{9DAD88D5-2782-4D90-AA6C-D3A4CA44E7A8}" srcOrd="0" destOrd="0" presId="urn:microsoft.com/office/officeart/2005/8/layout/lProcess1"/>
    <dgm:cxn modelId="{22AE2796-22C7-4CF1-BC36-FB2EF9C47895}" srcId="{625E7DB5-EF9F-4990-A348-2E725E8ACA47}" destId="{58FABA25-7BD6-4087-9688-4CF2AC9058A1}" srcOrd="1" destOrd="0" parTransId="{9089EE91-EB8B-4C95-B325-96F1E1DF01C8}" sibTransId="{8234F70B-2B40-4432-A638-B4484B4AF3B6}"/>
    <dgm:cxn modelId="{14CD6E98-538F-4604-A572-8D0AF687B272}" srcId="{625E7DB5-EF9F-4990-A348-2E725E8ACA47}" destId="{473AE71C-3E3C-46F6-B166-B3DDAE0A3E44}" srcOrd="2" destOrd="0" parTransId="{9D70E391-16F3-448C-B24F-7966AEE66A71}" sibTransId="{5EFF272F-EC9B-481C-8B4D-4C449DFBBD3D}"/>
    <dgm:cxn modelId="{57F4C49C-9729-4380-B51A-F39F00EE7CB9}" type="presOf" srcId="{41BF70F0-E85E-4B41-99D6-478EC298CAAD}" destId="{D397064B-242C-4749-9C1C-24217AC0CD9E}" srcOrd="0" destOrd="0" presId="urn:microsoft.com/office/officeart/2005/8/layout/lProcess1"/>
    <dgm:cxn modelId="{60E45DAF-98B8-4648-AAF6-1976CBB832FF}" type="presOf" srcId="{5EFF272F-EC9B-481C-8B4D-4C449DFBBD3D}" destId="{427E37F2-0780-41B3-BEF2-A6F960098FB1}" srcOrd="0" destOrd="0" presId="urn:microsoft.com/office/officeart/2005/8/layout/lProcess1"/>
    <dgm:cxn modelId="{960BA4AF-CFCD-4233-BE8F-5AD933C1048D}" type="presOf" srcId="{71C15761-5B93-4603-8FB7-A6668BDEA422}" destId="{951ADADE-56E4-4091-90A8-BF1F14EEEF4F}" srcOrd="0" destOrd="0" presId="urn:microsoft.com/office/officeart/2005/8/layout/lProcess1"/>
    <dgm:cxn modelId="{E156BAB0-0D9A-4EAA-BBFA-DF4FA4CBC818}" type="presOf" srcId="{625E7DB5-EF9F-4990-A348-2E725E8ACA47}" destId="{571A9243-5E85-4252-99DF-5A306282754A}" srcOrd="0" destOrd="0" presId="urn:microsoft.com/office/officeart/2005/8/layout/lProcess1"/>
    <dgm:cxn modelId="{C2E40ED6-5F35-485B-8CEB-0EDD2D592637}" type="presOf" srcId="{78906B22-C013-4D20-BC58-FE320CD3D950}" destId="{4DBEC83D-174C-4FA3-B4AF-473484BC29E5}" srcOrd="0" destOrd="0" presId="urn:microsoft.com/office/officeart/2005/8/layout/lProcess1"/>
    <dgm:cxn modelId="{83B7A6D9-3C50-4CFC-A46D-C3EC12AEEBD9}" srcId="{43F403A7-8372-4BC3-937A-045ECE7D6F87}" destId="{749A225C-40A9-45D5-A697-4C49098E5AD3}" srcOrd="0" destOrd="0" parTransId="{6455D563-05DD-4496-94F6-E6650044A4EC}" sibTransId="{41BF70F0-E85E-4B41-99D6-478EC298CAAD}"/>
    <dgm:cxn modelId="{1AC7B5E2-7EB8-4B7E-9D6F-71A3F362994D}" srcId="{625E7DB5-EF9F-4990-A348-2E725E8ACA47}" destId="{217EBE00-6D0D-44FD-8010-40D3503D9D41}" srcOrd="3" destOrd="0" parTransId="{474D15E1-4006-4891-96C3-AE00B9DF2CB4}" sibTransId="{54E11220-C8FC-4365-BC40-2A338AD548C9}"/>
    <dgm:cxn modelId="{08BA5FE7-AE5D-478D-BE8C-5EB09E37FB38}" srcId="{43F403A7-8372-4BC3-937A-045ECE7D6F87}" destId="{F2A0E6FF-C9DE-43AB-80CD-105995269B9B}" srcOrd="2" destOrd="0" parTransId="{2120EF01-2980-4A12-B622-CFFC8E727CAF}" sibTransId="{F3CB4122-CEE2-4C1B-9199-045810B9CCAF}"/>
    <dgm:cxn modelId="{B20919CE-B3CF-4D7F-8CDE-653115C3653D}" type="presParOf" srcId="{4DBEC83D-174C-4FA3-B4AF-473484BC29E5}" destId="{C5FBB62A-3503-494C-98B4-D5CC77C1E59A}" srcOrd="0" destOrd="0" presId="urn:microsoft.com/office/officeart/2005/8/layout/lProcess1"/>
    <dgm:cxn modelId="{558C8738-3B72-42A3-A5F2-01B5076F00C3}" type="presParOf" srcId="{C5FBB62A-3503-494C-98B4-D5CC77C1E59A}" destId="{571A9243-5E85-4252-99DF-5A306282754A}" srcOrd="0" destOrd="0" presId="urn:microsoft.com/office/officeart/2005/8/layout/lProcess1"/>
    <dgm:cxn modelId="{89E35E42-8134-490B-91B0-E8314EBE9D24}" type="presParOf" srcId="{C5FBB62A-3503-494C-98B4-D5CC77C1E59A}" destId="{951ADADE-56E4-4091-90A8-BF1F14EEEF4F}" srcOrd="1" destOrd="0" presId="urn:microsoft.com/office/officeart/2005/8/layout/lProcess1"/>
    <dgm:cxn modelId="{6E494A26-301C-4AB2-B971-416C0C6BAD2F}" type="presParOf" srcId="{C5FBB62A-3503-494C-98B4-D5CC77C1E59A}" destId="{36EE3EC4-E8D8-48B7-BD5D-0A0A1F3F46B7}" srcOrd="2" destOrd="0" presId="urn:microsoft.com/office/officeart/2005/8/layout/lProcess1"/>
    <dgm:cxn modelId="{A9923B9B-A997-4BB5-BDE9-5B109B732345}" type="presParOf" srcId="{C5FBB62A-3503-494C-98B4-D5CC77C1E59A}" destId="{542294BD-067E-4165-9185-05851D61DE1E}" srcOrd="3" destOrd="0" presId="urn:microsoft.com/office/officeart/2005/8/layout/lProcess1"/>
    <dgm:cxn modelId="{D702F04B-D18C-4840-98E9-76AB558C60B3}" type="presParOf" srcId="{C5FBB62A-3503-494C-98B4-D5CC77C1E59A}" destId="{E91F1B6B-27D5-4C4A-B115-54F6B119523D}" srcOrd="4" destOrd="0" presId="urn:microsoft.com/office/officeart/2005/8/layout/lProcess1"/>
    <dgm:cxn modelId="{AAFA20BB-C9BE-45E0-8F1F-1E17C0A10DB0}" type="presParOf" srcId="{C5FBB62A-3503-494C-98B4-D5CC77C1E59A}" destId="{A8427CBC-2F26-491E-907C-563DB6C36921}" srcOrd="5" destOrd="0" presId="urn:microsoft.com/office/officeart/2005/8/layout/lProcess1"/>
    <dgm:cxn modelId="{19DC254E-DCE6-4E7C-B841-35D6EE353E45}" type="presParOf" srcId="{C5FBB62A-3503-494C-98B4-D5CC77C1E59A}" destId="{E1B4208B-F234-4BE3-9876-BAFED6BB2DBD}" srcOrd="6" destOrd="0" presId="urn:microsoft.com/office/officeart/2005/8/layout/lProcess1"/>
    <dgm:cxn modelId="{CBA5F42B-CDC7-49F6-9F80-C36CB850D12D}" type="presParOf" srcId="{C5FBB62A-3503-494C-98B4-D5CC77C1E59A}" destId="{427E37F2-0780-41B3-BEF2-A6F960098FB1}" srcOrd="7" destOrd="0" presId="urn:microsoft.com/office/officeart/2005/8/layout/lProcess1"/>
    <dgm:cxn modelId="{8B9B0F9C-EF06-4FDF-A5B3-5D48879BCF36}" type="presParOf" srcId="{C5FBB62A-3503-494C-98B4-D5CC77C1E59A}" destId="{0B487013-B02C-4FDD-8373-DF4591F5697E}" srcOrd="8" destOrd="0" presId="urn:microsoft.com/office/officeart/2005/8/layout/lProcess1"/>
    <dgm:cxn modelId="{CD9F2875-111D-41B5-BE88-BE8E77873C55}" type="presParOf" srcId="{4DBEC83D-174C-4FA3-B4AF-473484BC29E5}" destId="{8DC4EA30-7692-4571-979E-7DCA6F99A08F}" srcOrd="1" destOrd="0" presId="urn:microsoft.com/office/officeart/2005/8/layout/lProcess1"/>
    <dgm:cxn modelId="{2616D719-36CD-4D76-BB7A-209050F561FD}" type="presParOf" srcId="{4DBEC83D-174C-4FA3-B4AF-473484BC29E5}" destId="{C4374F30-25B2-4832-9D66-189106B6278B}" srcOrd="2" destOrd="0" presId="urn:microsoft.com/office/officeart/2005/8/layout/lProcess1"/>
    <dgm:cxn modelId="{0BA01514-1578-41AB-837A-00DE464A3DC9}" type="presParOf" srcId="{C4374F30-25B2-4832-9D66-189106B6278B}" destId="{CD9C0AEE-E9C7-4022-9F09-AB22FFA25C8A}" srcOrd="0" destOrd="0" presId="urn:microsoft.com/office/officeart/2005/8/layout/lProcess1"/>
    <dgm:cxn modelId="{30D0B972-8E3C-4BC1-9B5A-DA533026C253}" type="presParOf" srcId="{C4374F30-25B2-4832-9D66-189106B6278B}" destId="{C8F975B4-905C-458B-AA6D-76700CF1A0D5}" srcOrd="1" destOrd="0" presId="urn:microsoft.com/office/officeart/2005/8/layout/lProcess1"/>
    <dgm:cxn modelId="{61E73B07-E48C-4AC2-903C-6A68D232FE7A}" type="presParOf" srcId="{C4374F30-25B2-4832-9D66-189106B6278B}" destId="{9DAD88D5-2782-4D90-AA6C-D3A4CA44E7A8}" srcOrd="2" destOrd="0" presId="urn:microsoft.com/office/officeart/2005/8/layout/lProcess1"/>
    <dgm:cxn modelId="{A8370E12-1C03-4C4D-8F03-1C0BA740ED20}" type="presParOf" srcId="{C4374F30-25B2-4832-9D66-189106B6278B}" destId="{D397064B-242C-4749-9C1C-24217AC0CD9E}" srcOrd="3" destOrd="0" presId="urn:microsoft.com/office/officeart/2005/8/layout/lProcess1"/>
    <dgm:cxn modelId="{1AE95A17-17DC-4F74-A188-DB4798BFF665}" type="presParOf" srcId="{C4374F30-25B2-4832-9D66-189106B6278B}" destId="{05F65C2B-E5AD-4458-A513-16B59E2BABB9}" srcOrd="4" destOrd="0" presId="urn:microsoft.com/office/officeart/2005/8/layout/lProcess1"/>
    <dgm:cxn modelId="{33A577BE-39B9-4BC1-8752-0203E1019EC5}" type="presParOf" srcId="{C4374F30-25B2-4832-9D66-189106B6278B}" destId="{E4A4D3F6-E4B4-4FF9-96F4-FDE728238371}" srcOrd="5" destOrd="0" presId="urn:microsoft.com/office/officeart/2005/8/layout/lProcess1"/>
    <dgm:cxn modelId="{1C4C5B83-2A77-4CB7-A429-B0FAEE97797B}" type="presParOf" srcId="{C4374F30-25B2-4832-9D66-189106B6278B}" destId="{F7E299E0-B50B-45A1-B96B-148639B36853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392953-DF17-4C89-8A8E-4A2391FA507B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4DECAFF2-9FFD-4E36-A667-0F714174C993}">
      <dgm:prSet phldrT="[Text]" custT="1"/>
      <dgm:spPr>
        <a:solidFill>
          <a:srgbClr val="FFFFFF"/>
        </a:solidFill>
      </dgm:spPr>
      <dgm:t>
        <a:bodyPr/>
        <a:lstStyle/>
        <a:p>
          <a:r>
            <a:rPr lang="en-NZ" sz="2800" dirty="0"/>
            <a:t>reimbursement </a:t>
          </a:r>
        </a:p>
      </dgm:t>
    </dgm:pt>
    <dgm:pt modelId="{3A043E9A-5E36-4008-BD2D-84922B316C87}" type="parTrans" cxnId="{E25CFBB4-8675-44AF-A57D-463BD76E2493}">
      <dgm:prSet/>
      <dgm:spPr/>
      <dgm:t>
        <a:bodyPr/>
        <a:lstStyle/>
        <a:p>
          <a:endParaRPr lang="en-NZ" sz="2800"/>
        </a:p>
      </dgm:t>
    </dgm:pt>
    <dgm:pt modelId="{7CDF62E5-EA58-4031-A109-D959CE0CD51D}" type="sibTrans" cxnId="{E25CFBB4-8675-44AF-A57D-463BD76E2493}">
      <dgm:prSet/>
      <dgm:spPr/>
      <dgm:t>
        <a:bodyPr/>
        <a:lstStyle/>
        <a:p>
          <a:endParaRPr lang="en-NZ" sz="2800"/>
        </a:p>
      </dgm:t>
    </dgm:pt>
    <dgm:pt modelId="{15A8F6A8-5EBE-4B22-ACB5-02598320EE02}">
      <dgm:prSet phldrT="[Text]"/>
      <dgm:spPr>
        <a:solidFill>
          <a:srgbClr val="FFFFFF"/>
        </a:solidFill>
      </dgm:spPr>
      <dgm:t>
        <a:bodyPr/>
        <a:lstStyle/>
        <a:p>
          <a:r>
            <a:rPr lang="en-NZ" dirty="0">
              <a:solidFill>
                <a:schemeClr val="accent5">
                  <a:lumMod val="25000"/>
                </a:schemeClr>
              </a:solidFill>
            </a:rPr>
            <a:t>To Principal</a:t>
          </a:r>
        </a:p>
      </dgm:t>
    </dgm:pt>
    <dgm:pt modelId="{20FAE6EF-207E-4996-8371-98D9D20847F7}" type="parTrans" cxnId="{0C555D9F-90CA-471D-8536-527E628A9AB4}">
      <dgm:prSet/>
      <dgm:spPr/>
      <dgm:t>
        <a:bodyPr/>
        <a:lstStyle/>
        <a:p>
          <a:endParaRPr lang="en-NZ"/>
        </a:p>
      </dgm:t>
    </dgm:pt>
    <dgm:pt modelId="{6327C3A9-D9F0-48EA-9D8B-7062B4CEB2DB}" type="sibTrans" cxnId="{0C555D9F-90CA-471D-8536-527E628A9AB4}">
      <dgm:prSet/>
      <dgm:spPr/>
      <dgm:t>
        <a:bodyPr/>
        <a:lstStyle/>
        <a:p>
          <a:endParaRPr lang="en-NZ"/>
        </a:p>
      </dgm:t>
    </dgm:pt>
    <dgm:pt modelId="{C2124310-757F-48DA-B017-FABDCC16B08E}">
      <dgm:prSet phldrT="[Text]"/>
      <dgm:spPr>
        <a:solidFill>
          <a:srgbClr val="FFFFFF"/>
        </a:solidFill>
      </dgm:spPr>
      <dgm:t>
        <a:bodyPr/>
        <a:lstStyle/>
        <a:p>
          <a:r>
            <a:rPr lang="en-NZ" dirty="0"/>
            <a:t>From principal</a:t>
          </a:r>
        </a:p>
      </dgm:t>
    </dgm:pt>
    <dgm:pt modelId="{6A35587D-CD2A-4530-9547-D1996EE2542F}" type="parTrans" cxnId="{3F147FDF-246B-49DF-8103-F02D1614D673}">
      <dgm:prSet/>
      <dgm:spPr/>
      <dgm:t>
        <a:bodyPr/>
        <a:lstStyle/>
        <a:p>
          <a:endParaRPr lang="en-NZ"/>
        </a:p>
      </dgm:t>
    </dgm:pt>
    <dgm:pt modelId="{5621B3F7-E713-4E07-8F6A-FF96A3ABECB8}" type="sibTrans" cxnId="{3F147FDF-246B-49DF-8103-F02D1614D673}">
      <dgm:prSet/>
      <dgm:spPr/>
      <dgm:t>
        <a:bodyPr/>
        <a:lstStyle/>
        <a:p>
          <a:endParaRPr lang="en-NZ"/>
        </a:p>
      </dgm:t>
    </dgm:pt>
    <dgm:pt modelId="{46C25993-4173-4346-A49C-8404CA13BBC0}" type="pres">
      <dgm:prSet presAssocID="{01392953-DF17-4C89-8A8E-4A2391FA507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DBBB803-BFC3-46D1-B2CB-3DBA00E69608}" type="pres">
      <dgm:prSet presAssocID="{01392953-DF17-4C89-8A8E-4A2391FA507B}" presName="hierFlow" presStyleCnt="0"/>
      <dgm:spPr/>
    </dgm:pt>
    <dgm:pt modelId="{48C3E675-117E-46E6-849C-9DDC3361A785}" type="pres">
      <dgm:prSet presAssocID="{01392953-DF17-4C89-8A8E-4A2391FA507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AB347ADB-5545-490F-BEEC-02B9BF357901}" type="pres">
      <dgm:prSet presAssocID="{4DECAFF2-9FFD-4E36-A667-0F714174C993}" presName="Name14" presStyleCnt="0"/>
      <dgm:spPr/>
    </dgm:pt>
    <dgm:pt modelId="{43C83587-75D1-4A40-AB65-C726639DB213}" type="pres">
      <dgm:prSet presAssocID="{4DECAFF2-9FFD-4E36-A667-0F714174C993}" presName="level1Shape" presStyleLbl="node0" presStyleIdx="0" presStyleCnt="1" custScaleX="176586">
        <dgm:presLayoutVars>
          <dgm:chPref val="3"/>
        </dgm:presLayoutVars>
      </dgm:prSet>
      <dgm:spPr/>
    </dgm:pt>
    <dgm:pt modelId="{C44FB46E-E1E6-41B8-B1BC-8E9CDE19BBEC}" type="pres">
      <dgm:prSet presAssocID="{4DECAFF2-9FFD-4E36-A667-0F714174C993}" presName="hierChild2" presStyleCnt="0"/>
      <dgm:spPr/>
    </dgm:pt>
    <dgm:pt modelId="{B4E38B2F-4A4B-4F3D-ABBF-54E5CA13380E}" type="pres">
      <dgm:prSet presAssocID="{6A35587D-CD2A-4530-9547-D1996EE2542F}" presName="Name19" presStyleLbl="parChTrans1D2" presStyleIdx="0" presStyleCnt="2"/>
      <dgm:spPr/>
    </dgm:pt>
    <dgm:pt modelId="{5B0DF6E5-B50B-4B2D-AD7D-A9EB2AF63AD9}" type="pres">
      <dgm:prSet presAssocID="{C2124310-757F-48DA-B017-FABDCC16B08E}" presName="Name21" presStyleCnt="0"/>
      <dgm:spPr/>
    </dgm:pt>
    <dgm:pt modelId="{44810BD0-DF18-448B-95A6-D3F43FD74D44}" type="pres">
      <dgm:prSet presAssocID="{C2124310-757F-48DA-B017-FABDCC16B08E}" presName="level2Shape" presStyleLbl="node2" presStyleIdx="0" presStyleCnt="2"/>
      <dgm:spPr/>
    </dgm:pt>
    <dgm:pt modelId="{A6A00B23-64DE-4792-AA83-630991F369EF}" type="pres">
      <dgm:prSet presAssocID="{C2124310-757F-48DA-B017-FABDCC16B08E}" presName="hierChild3" presStyleCnt="0"/>
      <dgm:spPr/>
    </dgm:pt>
    <dgm:pt modelId="{A9D5FE0B-1491-41AC-83BE-C7CCE1AD58A2}" type="pres">
      <dgm:prSet presAssocID="{20FAE6EF-207E-4996-8371-98D9D20847F7}" presName="Name19" presStyleLbl="parChTrans1D2" presStyleIdx="1" presStyleCnt="2"/>
      <dgm:spPr/>
    </dgm:pt>
    <dgm:pt modelId="{D97D6BA2-AC43-4184-B5A6-FA0438C6CCD1}" type="pres">
      <dgm:prSet presAssocID="{15A8F6A8-5EBE-4B22-ACB5-02598320EE02}" presName="Name21" presStyleCnt="0"/>
      <dgm:spPr/>
    </dgm:pt>
    <dgm:pt modelId="{C8F33171-6F31-4923-8676-F4F953361337}" type="pres">
      <dgm:prSet presAssocID="{15A8F6A8-5EBE-4B22-ACB5-02598320EE02}" presName="level2Shape" presStyleLbl="node2" presStyleIdx="1" presStyleCnt="2"/>
      <dgm:spPr/>
    </dgm:pt>
    <dgm:pt modelId="{BD5C6E6F-BFA5-437D-99F1-8D9CEDB458A1}" type="pres">
      <dgm:prSet presAssocID="{15A8F6A8-5EBE-4B22-ACB5-02598320EE02}" presName="hierChild3" presStyleCnt="0"/>
      <dgm:spPr/>
    </dgm:pt>
    <dgm:pt modelId="{FA81F2EC-3F6F-4600-BD40-8FDBCE9DCF1F}" type="pres">
      <dgm:prSet presAssocID="{01392953-DF17-4C89-8A8E-4A2391FA507B}" presName="bgShapesFlow" presStyleCnt="0"/>
      <dgm:spPr/>
    </dgm:pt>
  </dgm:ptLst>
  <dgm:cxnLst>
    <dgm:cxn modelId="{24B0F366-7AD7-4D4B-9145-DCD559C8769A}" type="presOf" srcId="{20FAE6EF-207E-4996-8371-98D9D20847F7}" destId="{A9D5FE0B-1491-41AC-83BE-C7CCE1AD58A2}" srcOrd="0" destOrd="0" presId="urn:microsoft.com/office/officeart/2005/8/layout/hierarchy6"/>
    <dgm:cxn modelId="{59FB8F56-DBD9-4849-B189-C981C9134309}" type="presOf" srcId="{C2124310-757F-48DA-B017-FABDCC16B08E}" destId="{44810BD0-DF18-448B-95A6-D3F43FD74D44}" srcOrd="0" destOrd="0" presId="urn:microsoft.com/office/officeart/2005/8/layout/hierarchy6"/>
    <dgm:cxn modelId="{7E4ED080-900A-411E-A098-EA6B60C4FCF4}" type="presOf" srcId="{4DECAFF2-9FFD-4E36-A667-0F714174C993}" destId="{43C83587-75D1-4A40-AB65-C726639DB213}" srcOrd="0" destOrd="0" presId="urn:microsoft.com/office/officeart/2005/8/layout/hierarchy6"/>
    <dgm:cxn modelId="{00CD7098-0EEA-4AAB-B617-0F958E19B094}" type="presOf" srcId="{01392953-DF17-4C89-8A8E-4A2391FA507B}" destId="{46C25993-4173-4346-A49C-8404CA13BBC0}" srcOrd="0" destOrd="0" presId="urn:microsoft.com/office/officeart/2005/8/layout/hierarchy6"/>
    <dgm:cxn modelId="{79B4399D-EC8D-44BF-B59A-C00D40C9F765}" type="presOf" srcId="{6A35587D-CD2A-4530-9547-D1996EE2542F}" destId="{B4E38B2F-4A4B-4F3D-ABBF-54E5CA13380E}" srcOrd="0" destOrd="0" presId="urn:microsoft.com/office/officeart/2005/8/layout/hierarchy6"/>
    <dgm:cxn modelId="{0C555D9F-90CA-471D-8536-527E628A9AB4}" srcId="{4DECAFF2-9FFD-4E36-A667-0F714174C993}" destId="{15A8F6A8-5EBE-4B22-ACB5-02598320EE02}" srcOrd="1" destOrd="0" parTransId="{20FAE6EF-207E-4996-8371-98D9D20847F7}" sibTransId="{6327C3A9-D9F0-48EA-9D8B-7062B4CEB2DB}"/>
    <dgm:cxn modelId="{E25CFBB4-8675-44AF-A57D-463BD76E2493}" srcId="{01392953-DF17-4C89-8A8E-4A2391FA507B}" destId="{4DECAFF2-9FFD-4E36-A667-0F714174C993}" srcOrd="0" destOrd="0" parTransId="{3A043E9A-5E36-4008-BD2D-84922B316C87}" sibTransId="{7CDF62E5-EA58-4031-A109-D959CE0CD51D}"/>
    <dgm:cxn modelId="{E986CCD8-085D-47F1-B9C0-F40BBC95C2E2}" type="presOf" srcId="{15A8F6A8-5EBE-4B22-ACB5-02598320EE02}" destId="{C8F33171-6F31-4923-8676-F4F953361337}" srcOrd="0" destOrd="0" presId="urn:microsoft.com/office/officeart/2005/8/layout/hierarchy6"/>
    <dgm:cxn modelId="{3F147FDF-246B-49DF-8103-F02D1614D673}" srcId="{4DECAFF2-9FFD-4E36-A667-0F714174C993}" destId="{C2124310-757F-48DA-B017-FABDCC16B08E}" srcOrd="0" destOrd="0" parTransId="{6A35587D-CD2A-4530-9547-D1996EE2542F}" sibTransId="{5621B3F7-E713-4E07-8F6A-FF96A3ABECB8}"/>
    <dgm:cxn modelId="{A4FC6373-4600-4601-83B0-3178AD1799EA}" type="presParOf" srcId="{46C25993-4173-4346-A49C-8404CA13BBC0}" destId="{3DBBB803-BFC3-46D1-B2CB-3DBA00E69608}" srcOrd="0" destOrd="0" presId="urn:microsoft.com/office/officeart/2005/8/layout/hierarchy6"/>
    <dgm:cxn modelId="{30792F2C-1A24-4EED-9E9F-4F86595FF9A6}" type="presParOf" srcId="{3DBBB803-BFC3-46D1-B2CB-3DBA00E69608}" destId="{48C3E675-117E-46E6-849C-9DDC3361A785}" srcOrd="0" destOrd="0" presId="urn:microsoft.com/office/officeart/2005/8/layout/hierarchy6"/>
    <dgm:cxn modelId="{7A117E70-328E-4E8C-B8F4-F7E357985C5A}" type="presParOf" srcId="{48C3E675-117E-46E6-849C-9DDC3361A785}" destId="{AB347ADB-5545-490F-BEEC-02B9BF357901}" srcOrd="0" destOrd="0" presId="urn:microsoft.com/office/officeart/2005/8/layout/hierarchy6"/>
    <dgm:cxn modelId="{07C0946D-F596-4965-B584-BCFFE3753E96}" type="presParOf" srcId="{AB347ADB-5545-490F-BEEC-02B9BF357901}" destId="{43C83587-75D1-4A40-AB65-C726639DB213}" srcOrd="0" destOrd="0" presId="urn:microsoft.com/office/officeart/2005/8/layout/hierarchy6"/>
    <dgm:cxn modelId="{0991918D-7ED3-4717-BDE3-ABA403698A0D}" type="presParOf" srcId="{AB347ADB-5545-490F-BEEC-02B9BF357901}" destId="{C44FB46E-E1E6-41B8-B1BC-8E9CDE19BBEC}" srcOrd="1" destOrd="0" presId="urn:microsoft.com/office/officeart/2005/8/layout/hierarchy6"/>
    <dgm:cxn modelId="{0F71CF5E-647C-4940-B024-D495B3B71EC7}" type="presParOf" srcId="{C44FB46E-E1E6-41B8-B1BC-8E9CDE19BBEC}" destId="{B4E38B2F-4A4B-4F3D-ABBF-54E5CA13380E}" srcOrd="0" destOrd="0" presId="urn:microsoft.com/office/officeart/2005/8/layout/hierarchy6"/>
    <dgm:cxn modelId="{C9965D27-8656-41AE-94B9-60B13C0DA6A5}" type="presParOf" srcId="{C44FB46E-E1E6-41B8-B1BC-8E9CDE19BBEC}" destId="{5B0DF6E5-B50B-4B2D-AD7D-A9EB2AF63AD9}" srcOrd="1" destOrd="0" presId="urn:microsoft.com/office/officeart/2005/8/layout/hierarchy6"/>
    <dgm:cxn modelId="{09C91EF3-4DAD-45C1-BEB1-ED12229DEB6A}" type="presParOf" srcId="{5B0DF6E5-B50B-4B2D-AD7D-A9EB2AF63AD9}" destId="{44810BD0-DF18-448B-95A6-D3F43FD74D44}" srcOrd="0" destOrd="0" presId="urn:microsoft.com/office/officeart/2005/8/layout/hierarchy6"/>
    <dgm:cxn modelId="{56710B4F-DA98-406E-8048-9A66D6393D3B}" type="presParOf" srcId="{5B0DF6E5-B50B-4B2D-AD7D-A9EB2AF63AD9}" destId="{A6A00B23-64DE-4792-AA83-630991F369EF}" srcOrd="1" destOrd="0" presId="urn:microsoft.com/office/officeart/2005/8/layout/hierarchy6"/>
    <dgm:cxn modelId="{84DA68CD-7535-4E58-8BF6-D18F49C64FB9}" type="presParOf" srcId="{C44FB46E-E1E6-41B8-B1BC-8E9CDE19BBEC}" destId="{A9D5FE0B-1491-41AC-83BE-C7CCE1AD58A2}" srcOrd="2" destOrd="0" presId="urn:microsoft.com/office/officeart/2005/8/layout/hierarchy6"/>
    <dgm:cxn modelId="{E56097BB-7FE6-4536-B1A8-2CDB256C36C8}" type="presParOf" srcId="{C44FB46E-E1E6-41B8-B1BC-8E9CDE19BBEC}" destId="{D97D6BA2-AC43-4184-B5A6-FA0438C6CCD1}" srcOrd="3" destOrd="0" presId="urn:microsoft.com/office/officeart/2005/8/layout/hierarchy6"/>
    <dgm:cxn modelId="{270D7FAD-9359-411A-8B31-70DDB9CB5246}" type="presParOf" srcId="{D97D6BA2-AC43-4184-B5A6-FA0438C6CCD1}" destId="{C8F33171-6F31-4923-8676-F4F953361337}" srcOrd="0" destOrd="0" presId="urn:microsoft.com/office/officeart/2005/8/layout/hierarchy6"/>
    <dgm:cxn modelId="{36F71DAC-AD4E-46E0-A5FD-AD99B7E17A91}" type="presParOf" srcId="{D97D6BA2-AC43-4184-B5A6-FA0438C6CCD1}" destId="{BD5C6E6F-BFA5-437D-99F1-8D9CEDB458A1}" srcOrd="1" destOrd="0" presId="urn:microsoft.com/office/officeart/2005/8/layout/hierarchy6"/>
    <dgm:cxn modelId="{2F7CC4D3-ED64-4D50-9FF3-0FC9384C812D}" type="presParOf" srcId="{46C25993-4173-4346-A49C-8404CA13BBC0}" destId="{FA81F2EC-3F6F-4600-BD40-8FDBCE9DCF1F}" srcOrd="1" destOrd="0" presId="urn:microsoft.com/office/officeart/2005/8/layout/hierarchy6"/>
  </dgm:cxnLst>
  <dgm:bg>
    <a:solidFill>
      <a:schemeClr val="accent1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FEE217-32D5-4080-839D-DA2373FB5803}">
      <dsp:nvSpPr>
        <dsp:cNvPr id="0" name=""/>
        <dsp:cNvSpPr/>
      </dsp:nvSpPr>
      <dsp:spPr>
        <a:xfrm>
          <a:off x="3451770" y="0"/>
          <a:ext cx="1326058" cy="88403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 dirty="0"/>
            <a:t>Final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 dirty="0"/>
            <a:t>Contract Cost</a:t>
          </a:r>
        </a:p>
      </dsp:txBody>
      <dsp:txXfrm>
        <a:off x="3477663" y="25893"/>
        <a:ext cx="1274272" cy="832253"/>
      </dsp:txXfrm>
    </dsp:sp>
    <dsp:sp modelId="{EF9E2E13-68AC-4481-AA12-F23F17DC0BCE}">
      <dsp:nvSpPr>
        <dsp:cNvPr id="0" name=""/>
        <dsp:cNvSpPr/>
      </dsp:nvSpPr>
      <dsp:spPr>
        <a:xfrm>
          <a:off x="667047" y="884039"/>
          <a:ext cx="3447752" cy="353615"/>
        </a:xfrm>
        <a:custGeom>
          <a:avLst/>
          <a:gdLst/>
          <a:ahLst/>
          <a:cxnLst/>
          <a:rect l="0" t="0" r="0" b="0"/>
          <a:pathLst>
            <a:path>
              <a:moveTo>
                <a:pt x="3447752" y="0"/>
              </a:moveTo>
              <a:lnTo>
                <a:pt x="3447752" y="176807"/>
              </a:lnTo>
              <a:lnTo>
                <a:pt x="0" y="176807"/>
              </a:lnTo>
              <a:lnTo>
                <a:pt x="0" y="353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8818A8-9886-4B76-A0E6-E7062FE0FC66}">
      <dsp:nvSpPr>
        <dsp:cNvPr id="0" name=""/>
        <dsp:cNvSpPr/>
      </dsp:nvSpPr>
      <dsp:spPr>
        <a:xfrm>
          <a:off x="4018" y="1237654"/>
          <a:ext cx="1326058" cy="88403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 dirty="0"/>
            <a:t>Original Contract amount</a:t>
          </a:r>
        </a:p>
      </dsp:txBody>
      <dsp:txXfrm>
        <a:off x="29911" y="1263547"/>
        <a:ext cx="1274272" cy="832253"/>
      </dsp:txXfrm>
    </dsp:sp>
    <dsp:sp modelId="{B4E38B2F-4A4B-4F3D-ABBF-54E5CA13380E}">
      <dsp:nvSpPr>
        <dsp:cNvPr id="0" name=""/>
        <dsp:cNvSpPr/>
      </dsp:nvSpPr>
      <dsp:spPr>
        <a:xfrm>
          <a:off x="2390923" y="884039"/>
          <a:ext cx="1723876" cy="353615"/>
        </a:xfrm>
        <a:custGeom>
          <a:avLst/>
          <a:gdLst/>
          <a:ahLst/>
          <a:cxnLst/>
          <a:rect l="0" t="0" r="0" b="0"/>
          <a:pathLst>
            <a:path>
              <a:moveTo>
                <a:pt x="1723876" y="0"/>
              </a:moveTo>
              <a:lnTo>
                <a:pt x="1723876" y="176807"/>
              </a:lnTo>
              <a:lnTo>
                <a:pt x="0" y="176807"/>
              </a:lnTo>
              <a:lnTo>
                <a:pt x="0" y="353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810BD0-DF18-448B-95A6-D3F43FD74D44}">
      <dsp:nvSpPr>
        <dsp:cNvPr id="0" name=""/>
        <dsp:cNvSpPr/>
      </dsp:nvSpPr>
      <dsp:spPr>
        <a:xfrm>
          <a:off x="1727894" y="1237654"/>
          <a:ext cx="1326058" cy="88403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200" kern="1200" dirty="0"/>
            <a:t>variations</a:t>
          </a:r>
        </a:p>
      </dsp:txBody>
      <dsp:txXfrm>
        <a:off x="1753787" y="1263547"/>
        <a:ext cx="1274272" cy="832253"/>
      </dsp:txXfrm>
    </dsp:sp>
    <dsp:sp modelId="{A9D5FE0B-1491-41AC-83BE-C7CCE1AD58A2}">
      <dsp:nvSpPr>
        <dsp:cNvPr id="0" name=""/>
        <dsp:cNvSpPr/>
      </dsp:nvSpPr>
      <dsp:spPr>
        <a:xfrm>
          <a:off x="4069079" y="884039"/>
          <a:ext cx="91440" cy="3536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3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F33171-6F31-4923-8676-F4F953361337}">
      <dsp:nvSpPr>
        <dsp:cNvPr id="0" name=""/>
        <dsp:cNvSpPr/>
      </dsp:nvSpPr>
      <dsp:spPr>
        <a:xfrm>
          <a:off x="3451770" y="1237654"/>
          <a:ext cx="1326058" cy="88403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200" kern="1200" dirty="0">
              <a:solidFill>
                <a:schemeClr val="accent5">
                  <a:lumMod val="25000"/>
                </a:schemeClr>
              </a:solidFill>
            </a:rPr>
            <a:t>Included Sum</a:t>
          </a:r>
        </a:p>
      </dsp:txBody>
      <dsp:txXfrm>
        <a:off x="3477663" y="1263547"/>
        <a:ext cx="1274272" cy="832253"/>
      </dsp:txXfrm>
    </dsp:sp>
    <dsp:sp modelId="{1BCAF846-FB23-4FEC-866E-0F8B7630260D}">
      <dsp:nvSpPr>
        <dsp:cNvPr id="0" name=""/>
        <dsp:cNvSpPr/>
      </dsp:nvSpPr>
      <dsp:spPr>
        <a:xfrm>
          <a:off x="4114799" y="884039"/>
          <a:ext cx="1723876" cy="353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07"/>
              </a:lnTo>
              <a:lnTo>
                <a:pt x="1723876" y="176807"/>
              </a:lnTo>
              <a:lnTo>
                <a:pt x="1723876" y="353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1AC311-4B90-42F1-90D5-EE769C65238F}">
      <dsp:nvSpPr>
        <dsp:cNvPr id="0" name=""/>
        <dsp:cNvSpPr/>
      </dsp:nvSpPr>
      <dsp:spPr>
        <a:xfrm>
          <a:off x="5175646" y="1237654"/>
          <a:ext cx="1326058" cy="88403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800" kern="1200" dirty="0"/>
            <a:t>Reimburse-</a:t>
          </a:r>
          <a:r>
            <a:rPr lang="en-NZ" sz="1800" kern="1200" dirty="0" err="1"/>
            <a:t>ment</a:t>
          </a:r>
          <a:r>
            <a:rPr lang="en-NZ" sz="1800" kern="1200" dirty="0"/>
            <a:t> from/to Principal</a:t>
          </a:r>
        </a:p>
      </dsp:txBody>
      <dsp:txXfrm>
        <a:off x="5201539" y="1263547"/>
        <a:ext cx="1274272" cy="832253"/>
      </dsp:txXfrm>
    </dsp:sp>
    <dsp:sp modelId="{C2FDD15E-6FE3-464E-B461-A7763B07E5F3}">
      <dsp:nvSpPr>
        <dsp:cNvPr id="0" name=""/>
        <dsp:cNvSpPr/>
      </dsp:nvSpPr>
      <dsp:spPr>
        <a:xfrm>
          <a:off x="4114799" y="884039"/>
          <a:ext cx="3447752" cy="353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07"/>
              </a:lnTo>
              <a:lnTo>
                <a:pt x="3447752" y="176807"/>
              </a:lnTo>
              <a:lnTo>
                <a:pt x="3447752" y="353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42A0C9-BAE1-42BB-AFA0-A32E2DF6F020}">
      <dsp:nvSpPr>
        <dsp:cNvPr id="0" name=""/>
        <dsp:cNvSpPr/>
      </dsp:nvSpPr>
      <dsp:spPr>
        <a:xfrm>
          <a:off x="6899523" y="1237654"/>
          <a:ext cx="1326058" cy="88403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 dirty="0"/>
            <a:t>Cost fluctuation</a:t>
          </a:r>
        </a:p>
      </dsp:txBody>
      <dsp:txXfrm>
        <a:off x="6925416" y="1263547"/>
        <a:ext cx="1274272" cy="8322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EECB2F-1E84-45C1-8E95-43A39CBF9918}">
      <dsp:nvSpPr>
        <dsp:cNvPr id="0" name=""/>
        <dsp:cNvSpPr/>
      </dsp:nvSpPr>
      <dsp:spPr>
        <a:xfrm>
          <a:off x="0" y="0"/>
          <a:ext cx="609600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A24CEF-720C-49B6-B385-15F86C182D0A}">
      <dsp:nvSpPr>
        <dsp:cNvPr id="0" name=""/>
        <dsp:cNvSpPr/>
      </dsp:nvSpPr>
      <dsp:spPr>
        <a:xfrm>
          <a:off x="0" y="0"/>
          <a:ext cx="1219200" cy="40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200" kern="1200" dirty="0"/>
            <a:t>Variation</a:t>
          </a:r>
        </a:p>
      </dsp:txBody>
      <dsp:txXfrm>
        <a:off x="0" y="0"/>
        <a:ext cx="1219200" cy="4064000"/>
      </dsp:txXfrm>
    </dsp:sp>
    <dsp:sp modelId="{81BB27D4-D73A-4321-B5A9-A51DA2C0619B}">
      <dsp:nvSpPr>
        <dsp:cNvPr id="0" name=""/>
        <dsp:cNvSpPr/>
      </dsp:nvSpPr>
      <dsp:spPr>
        <a:xfrm>
          <a:off x="1310640" y="94456"/>
          <a:ext cx="4785360" cy="1889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3100" kern="1200" dirty="0"/>
            <a:t>Direct Variation (changes to contract work &amp; contractor performance)</a:t>
          </a:r>
        </a:p>
      </dsp:txBody>
      <dsp:txXfrm>
        <a:off x="1310640" y="94456"/>
        <a:ext cx="4785360" cy="1889124"/>
      </dsp:txXfrm>
    </dsp:sp>
    <dsp:sp modelId="{0790DACE-F928-4C3A-8EE6-51571A51CDC3}">
      <dsp:nvSpPr>
        <dsp:cNvPr id="0" name=""/>
        <dsp:cNvSpPr/>
      </dsp:nvSpPr>
      <dsp:spPr>
        <a:xfrm>
          <a:off x="1219200" y="1983581"/>
          <a:ext cx="487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A4D2CC-C2F4-4B5A-B3F1-4CE452E6BDEA}">
      <dsp:nvSpPr>
        <dsp:cNvPr id="0" name=""/>
        <dsp:cNvSpPr/>
      </dsp:nvSpPr>
      <dsp:spPr>
        <a:xfrm>
          <a:off x="1310640" y="2078037"/>
          <a:ext cx="4785360" cy="1889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3100" kern="1200" dirty="0"/>
            <a:t>Indirect Variation (treated “as if” Variation)- arising of circumstance that allows contract price to be adjusted</a:t>
          </a:r>
        </a:p>
      </dsp:txBody>
      <dsp:txXfrm>
        <a:off x="1310640" y="2078037"/>
        <a:ext cx="4785360" cy="1889124"/>
      </dsp:txXfrm>
    </dsp:sp>
    <dsp:sp modelId="{012E98F2-C8B1-4FC5-A7AA-F8EE4ABF75C1}">
      <dsp:nvSpPr>
        <dsp:cNvPr id="0" name=""/>
        <dsp:cNvSpPr/>
      </dsp:nvSpPr>
      <dsp:spPr>
        <a:xfrm>
          <a:off x="1219200" y="3967162"/>
          <a:ext cx="487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C83587-75D1-4A40-AB65-C726639DB213}">
      <dsp:nvSpPr>
        <dsp:cNvPr id="0" name=""/>
        <dsp:cNvSpPr/>
      </dsp:nvSpPr>
      <dsp:spPr>
        <a:xfrm>
          <a:off x="3221191" y="989"/>
          <a:ext cx="1787217" cy="107959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800" kern="1200" dirty="0"/>
            <a:t>Variations </a:t>
          </a:r>
        </a:p>
      </dsp:txBody>
      <dsp:txXfrm>
        <a:off x="3252811" y="32609"/>
        <a:ext cx="1723977" cy="1016359"/>
      </dsp:txXfrm>
    </dsp:sp>
    <dsp:sp modelId="{B4E38B2F-4A4B-4F3D-ABBF-54E5CA13380E}">
      <dsp:nvSpPr>
        <dsp:cNvPr id="0" name=""/>
        <dsp:cNvSpPr/>
      </dsp:nvSpPr>
      <dsp:spPr>
        <a:xfrm>
          <a:off x="2009581" y="1080588"/>
          <a:ext cx="2105218" cy="431839"/>
        </a:xfrm>
        <a:custGeom>
          <a:avLst/>
          <a:gdLst/>
          <a:ahLst/>
          <a:cxnLst/>
          <a:rect l="0" t="0" r="0" b="0"/>
          <a:pathLst>
            <a:path>
              <a:moveTo>
                <a:pt x="2105218" y="0"/>
              </a:moveTo>
              <a:lnTo>
                <a:pt x="2105218" y="215919"/>
              </a:lnTo>
              <a:lnTo>
                <a:pt x="0" y="215919"/>
              </a:lnTo>
              <a:lnTo>
                <a:pt x="0" y="4318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810BD0-DF18-448B-95A6-D3F43FD74D44}">
      <dsp:nvSpPr>
        <dsp:cNvPr id="0" name=""/>
        <dsp:cNvSpPr/>
      </dsp:nvSpPr>
      <dsp:spPr>
        <a:xfrm>
          <a:off x="1199882" y="1512428"/>
          <a:ext cx="1619398" cy="107959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300" kern="1200" dirty="0"/>
            <a:t>Adjustment of quantity</a:t>
          </a:r>
        </a:p>
      </dsp:txBody>
      <dsp:txXfrm>
        <a:off x="1231502" y="1544048"/>
        <a:ext cx="1556158" cy="1016359"/>
      </dsp:txXfrm>
    </dsp:sp>
    <dsp:sp modelId="{0480DD5E-DA59-4BC3-B1EC-6F9797DF364C}">
      <dsp:nvSpPr>
        <dsp:cNvPr id="0" name=""/>
        <dsp:cNvSpPr/>
      </dsp:nvSpPr>
      <dsp:spPr>
        <a:xfrm>
          <a:off x="956972" y="2592027"/>
          <a:ext cx="1052609" cy="431839"/>
        </a:xfrm>
        <a:custGeom>
          <a:avLst/>
          <a:gdLst/>
          <a:ahLst/>
          <a:cxnLst/>
          <a:rect l="0" t="0" r="0" b="0"/>
          <a:pathLst>
            <a:path>
              <a:moveTo>
                <a:pt x="1052609" y="0"/>
              </a:moveTo>
              <a:lnTo>
                <a:pt x="1052609" y="215919"/>
              </a:lnTo>
              <a:lnTo>
                <a:pt x="0" y="215919"/>
              </a:lnTo>
              <a:lnTo>
                <a:pt x="0" y="4318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329FD-B0A1-452E-9023-7CE0231A57B7}">
      <dsp:nvSpPr>
        <dsp:cNvPr id="0" name=""/>
        <dsp:cNvSpPr/>
      </dsp:nvSpPr>
      <dsp:spPr>
        <a:xfrm>
          <a:off x="147272" y="3023867"/>
          <a:ext cx="1619398" cy="107959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400" kern="1200" dirty="0">
              <a:solidFill>
                <a:schemeClr val="accent5">
                  <a:lumMod val="25000"/>
                </a:schemeClr>
              </a:solidFill>
            </a:rPr>
            <a:t>More  quantity</a:t>
          </a:r>
        </a:p>
      </dsp:txBody>
      <dsp:txXfrm>
        <a:off x="178892" y="3055487"/>
        <a:ext cx="1556158" cy="1016359"/>
      </dsp:txXfrm>
    </dsp:sp>
    <dsp:sp modelId="{359F8AB2-E1FD-448C-AED2-3B2E29295982}">
      <dsp:nvSpPr>
        <dsp:cNvPr id="0" name=""/>
        <dsp:cNvSpPr/>
      </dsp:nvSpPr>
      <dsp:spPr>
        <a:xfrm>
          <a:off x="2009581" y="2592027"/>
          <a:ext cx="1052609" cy="431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19"/>
              </a:lnTo>
              <a:lnTo>
                <a:pt x="1052609" y="215919"/>
              </a:lnTo>
              <a:lnTo>
                <a:pt x="1052609" y="4318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4A78F3-0D45-4185-B491-4B37AA08C8B0}">
      <dsp:nvSpPr>
        <dsp:cNvPr id="0" name=""/>
        <dsp:cNvSpPr/>
      </dsp:nvSpPr>
      <dsp:spPr>
        <a:xfrm>
          <a:off x="2252491" y="3023867"/>
          <a:ext cx="1619398" cy="107959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300" kern="1200" dirty="0">
              <a:solidFill>
                <a:schemeClr val="accent5">
                  <a:lumMod val="25000"/>
                </a:schemeClr>
              </a:solidFill>
            </a:rPr>
            <a:t>Less quantity</a:t>
          </a:r>
        </a:p>
      </dsp:txBody>
      <dsp:txXfrm>
        <a:off x="2284111" y="3055487"/>
        <a:ext cx="1556158" cy="1016359"/>
      </dsp:txXfrm>
    </dsp:sp>
    <dsp:sp modelId="{A9D5FE0B-1491-41AC-83BE-C7CCE1AD58A2}">
      <dsp:nvSpPr>
        <dsp:cNvPr id="0" name=""/>
        <dsp:cNvSpPr/>
      </dsp:nvSpPr>
      <dsp:spPr>
        <a:xfrm>
          <a:off x="4114799" y="1080588"/>
          <a:ext cx="2105218" cy="431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19"/>
              </a:lnTo>
              <a:lnTo>
                <a:pt x="2105218" y="215919"/>
              </a:lnTo>
              <a:lnTo>
                <a:pt x="2105218" y="4318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F33171-6F31-4923-8676-F4F953361337}">
      <dsp:nvSpPr>
        <dsp:cNvPr id="0" name=""/>
        <dsp:cNvSpPr/>
      </dsp:nvSpPr>
      <dsp:spPr>
        <a:xfrm>
          <a:off x="5410319" y="1512428"/>
          <a:ext cx="1619398" cy="107959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300" kern="1200" dirty="0">
              <a:solidFill>
                <a:schemeClr val="accent5">
                  <a:lumMod val="25000"/>
                </a:schemeClr>
              </a:solidFill>
            </a:rPr>
            <a:t>Adjustment of quality</a:t>
          </a:r>
        </a:p>
      </dsp:txBody>
      <dsp:txXfrm>
        <a:off x="5441939" y="1544048"/>
        <a:ext cx="1556158" cy="1016359"/>
      </dsp:txXfrm>
    </dsp:sp>
    <dsp:sp modelId="{B20CC30E-842B-41AC-AEBA-234C796BEFC8}">
      <dsp:nvSpPr>
        <dsp:cNvPr id="0" name=""/>
        <dsp:cNvSpPr/>
      </dsp:nvSpPr>
      <dsp:spPr>
        <a:xfrm>
          <a:off x="5167409" y="2592027"/>
          <a:ext cx="1052609" cy="431839"/>
        </a:xfrm>
        <a:custGeom>
          <a:avLst/>
          <a:gdLst/>
          <a:ahLst/>
          <a:cxnLst/>
          <a:rect l="0" t="0" r="0" b="0"/>
          <a:pathLst>
            <a:path>
              <a:moveTo>
                <a:pt x="1052609" y="0"/>
              </a:moveTo>
              <a:lnTo>
                <a:pt x="1052609" y="215919"/>
              </a:lnTo>
              <a:lnTo>
                <a:pt x="0" y="215919"/>
              </a:lnTo>
              <a:lnTo>
                <a:pt x="0" y="4318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F388E1-384D-4D7A-8E11-D29182C3D365}">
      <dsp:nvSpPr>
        <dsp:cNvPr id="0" name=""/>
        <dsp:cNvSpPr/>
      </dsp:nvSpPr>
      <dsp:spPr>
        <a:xfrm>
          <a:off x="4357709" y="3023867"/>
          <a:ext cx="1619398" cy="107959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300" kern="1200" dirty="0">
              <a:solidFill>
                <a:schemeClr val="accent5">
                  <a:lumMod val="25000"/>
                </a:schemeClr>
              </a:solidFill>
            </a:rPr>
            <a:t>Provide substitute</a:t>
          </a:r>
        </a:p>
      </dsp:txBody>
      <dsp:txXfrm>
        <a:off x="4389329" y="3055487"/>
        <a:ext cx="1556158" cy="1016359"/>
      </dsp:txXfrm>
    </dsp:sp>
    <dsp:sp modelId="{A1ABFA8B-4155-44AD-993E-C1E252327D1D}">
      <dsp:nvSpPr>
        <dsp:cNvPr id="0" name=""/>
        <dsp:cNvSpPr/>
      </dsp:nvSpPr>
      <dsp:spPr>
        <a:xfrm>
          <a:off x="6220018" y="2592027"/>
          <a:ext cx="1052609" cy="431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19"/>
              </a:lnTo>
              <a:lnTo>
                <a:pt x="1052609" y="215919"/>
              </a:lnTo>
              <a:lnTo>
                <a:pt x="1052609" y="4318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59219E-1D33-4FCB-A300-648092637F3A}">
      <dsp:nvSpPr>
        <dsp:cNvPr id="0" name=""/>
        <dsp:cNvSpPr/>
      </dsp:nvSpPr>
      <dsp:spPr>
        <a:xfrm>
          <a:off x="6462928" y="3023867"/>
          <a:ext cx="1619398" cy="107959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300" kern="1200" dirty="0">
              <a:solidFill>
                <a:schemeClr val="accent5">
                  <a:lumMod val="25000"/>
                </a:schemeClr>
              </a:solidFill>
            </a:rPr>
            <a:t>Change of conditions</a:t>
          </a:r>
        </a:p>
      </dsp:txBody>
      <dsp:txXfrm>
        <a:off x="6494548" y="3055487"/>
        <a:ext cx="1556158" cy="10163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FEE217-32D5-4080-839D-DA2373FB5803}">
      <dsp:nvSpPr>
        <dsp:cNvPr id="0" name=""/>
        <dsp:cNvSpPr/>
      </dsp:nvSpPr>
      <dsp:spPr>
        <a:xfrm>
          <a:off x="3451770" y="0"/>
          <a:ext cx="1326058" cy="88403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 dirty="0"/>
            <a:t>Final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 dirty="0"/>
            <a:t>Contract Cost`</a:t>
          </a:r>
        </a:p>
      </dsp:txBody>
      <dsp:txXfrm>
        <a:off x="3477663" y="25893"/>
        <a:ext cx="1274272" cy="832253"/>
      </dsp:txXfrm>
    </dsp:sp>
    <dsp:sp modelId="{EF9E2E13-68AC-4481-AA12-F23F17DC0BCE}">
      <dsp:nvSpPr>
        <dsp:cNvPr id="0" name=""/>
        <dsp:cNvSpPr/>
      </dsp:nvSpPr>
      <dsp:spPr>
        <a:xfrm>
          <a:off x="667047" y="884039"/>
          <a:ext cx="3447752" cy="353615"/>
        </a:xfrm>
        <a:custGeom>
          <a:avLst/>
          <a:gdLst/>
          <a:ahLst/>
          <a:cxnLst/>
          <a:rect l="0" t="0" r="0" b="0"/>
          <a:pathLst>
            <a:path>
              <a:moveTo>
                <a:pt x="3447752" y="0"/>
              </a:moveTo>
              <a:lnTo>
                <a:pt x="3447752" y="176807"/>
              </a:lnTo>
              <a:lnTo>
                <a:pt x="0" y="176807"/>
              </a:lnTo>
              <a:lnTo>
                <a:pt x="0" y="353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8818A8-9886-4B76-A0E6-E7062FE0FC66}">
      <dsp:nvSpPr>
        <dsp:cNvPr id="0" name=""/>
        <dsp:cNvSpPr/>
      </dsp:nvSpPr>
      <dsp:spPr>
        <a:xfrm>
          <a:off x="4018" y="1237654"/>
          <a:ext cx="1326058" cy="88403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 dirty="0"/>
            <a:t>Original Contract amount</a:t>
          </a:r>
        </a:p>
      </dsp:txBody>
      <dsp:txXfrm>
        <a:off x="29911" y="1263547"/>
        <a:ext cx="1274272" cy="832253"/>
      </dsp:txXfrm>
    </dsp:sp>
    <dsp:sp modelId="{B4E38B2F-4A4B-4F3D-ABBF-54E5CA13380E}">
      <dsp:nvSpPr>
        <dsp:cNvPr id="0" name=""/>
        <dsp:cNvSpPr/>
      </dsp:nvSpPr>
      <dsp:spPr>
        <a:xfrm>
          <a:off x="2390923" y="884039"/>
          <a:ext cx="1723876" cy="353615"/>
        </a:xfrm>
        <a:custGeom>
          <a:avLst/>
          <a:gdLst/>
          <a:ahLst/>
          <a:cxnLst/>
          <a:rect l="0" t="0" r="0" b="0"/>
          <a:pathLst>
            <a:path>
              <a:moveTo>
                <a:pt x="1723876" y="0"/>
              </a:moveTo>
              <a:lnTo>
                <a:pt x="1723876" y="176807"/>
              </a:lnTo>
              <a:lnTo>
                <a:pt x="0" y="176807"/>
              </a:lnTo>
              <a:lnTo>
                <a:pt x="0" y="353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810BD0-DF18-448B-95A6-D3F43FD74D44}">
      <dsp:nvSpPr>
        <dsp:cNvPr id="0" name=""/>
        <dsp:cNvSpPr/>
      </dsp:nvSpPr>
      <dsp:spPr>
        <a:xfrm>
          <a:off x="1727894" y="1237654"/>
          <a:ext cx="1326058" cy="88403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/>
            <a:t>variations</a:t>
          </a:r>
        </a:p>
      </dsp:txBody>
      <dsp:txXfrm>
        <a:off x="1753787" y="1263547"/>
        <a:ext cx="1274272" cy="832253"/>
      </dsp:txXfrm>
    </dsp:sp>
    <dsp:sp modelId="{A9D5FE0B-1491-41AC-83BE-C7CCE1AD58A2}">
      <dsp:nvSpPr>
        <dsp:cNvPr id="0" name=""/>
        <dsp:cNvSpPr/>
      </dsp:nvSpPr>
      <dsp:spPr>
        <a:xfrm>
          <a:off x="4069079" y="884039"/>
          <a:ext cx="91440" cy="3536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3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F33171-6F31-4923-8676-F4F953361337}">
      <dsp:nvSpPr>
        <dsp:cNvPr id="0" name=""/>
        <dsp:cNvSpPr/>
      </dsp:nvSpPr>
      <dsp:spPr>
        <a:xfrm>
          <a:off x="3451770" y="1237654"/>
          <a:ext cx="1326058" cy="88403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>
              <a:solidFill>
                <a:srgbClr val="C00000"/>
              </a:solidFill>
            </a:rPr>
            <a:t>Included Sum</a:t>
          </a:r>
        </a:p>
      </dsp:txBody>
      <dsp:txXfrm>
        <a:off x="3477663" y="1263547"/>
        <a:ext cx="1274272" cy="832253"/>
      </dsp:txXfrm>
    </dsp:sp>
    <dsp:sp modelId="{B20CC30E-842B-41AC-AEBA-234C796BEFC8}">
      <dsp:nvSpPr>
        <dsp:cNvPr id="0" name=""/>
        <dsp:cNvSpPr/>
      </dsp:nvSpPr>
      <dsp:spPr>
        <a:xfrm>
          <a:off x="2390923" y="2121693"/>
          <a:ext cx="1723876" cy="353615"/>
        </a:xfrm>
        <a:custGeom>
          <a:avLst/>
          <a:gdLst/>
          <a:ahLst/>
          <a:cxnLst/>
          <a:rect l="0" t="0" r="0" b="0"/>
          <a:pathLst>
            <a:path>
              <a:moveTo>
                <a:pt x="1723876" y="0"/>
              </a:moveTo>
              <a:lnTo>
                <a:pt x="1723876" y="176807"/>
              </a:lnTo>
              <a:lnTo>
                <a:pt x="0" y="176807"/>
              </a:lnTo>
              <a:lnTo>
                <a:pt x="0" y="3536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F388E1-384D-4D7A-8E11-D29182C3D365}">
      <dsp:nvSpPr>
        <dsp:cNvPr id="0" name=""/>
        <dsp:cNvSpPr/>
      </dsp:nvSpPr>
      <dsp:spPr>
        <a:xfrm>
          <a:off x="1727894" y="2475309"/>
          <a:ext cx="1326058" cy="88403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>
              <a:solidFill>
                <a:srgbClr val="C00000"/>
              </a:solidFill>
            </a:rPr>
            <a:t>Provisional Sum</a:t>
          </a:r>
        </a:p>
      </dsp:txBody>
      <dsp:txXfrm>
        <a:off x="1753787" y="2501202"/>
        <a:ext cx="1274272" cy="832253"/>
      </dsp:txXfrm>
    </dsp:sp>
    <dsp:sp modelId="{A1ABFA8B-4155-44AD-993E-C1E252327D1D}">
      <dsp:nvSpPr>
        <dsp:cNvPr id="0" name=""/>
        <dsp:cNvSpPr/>
      </dsp:nvSpPr>
      <dsp:spPr>
        <a:xfrm>
          <a:off x="4069079" y="2121693"/>
          <a:ext cx="91440" cy="3536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36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59219E-1D33-4FCB-A300-648092637F3A}">
      <dsp:nvSpPr>
        <dsp:cNvPr id="0" name=""/>
        <dsp:cNvSpPr/>
      </dsp:nvSpPr>
      <dsp:spPr>
        <a:xfrm>
          <a:off x="3451770" y="2475309"/>
          <a:ext cx="1326058" cy="88403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>
              <a:solidFill>
                <a:srgbClr val="C00000"/>
              </a:solidFill>
            </a:rPr>
            <a:t>Prime Cost</a:t>
          </a:r>
        </a:p>
      </dsp:txBody>
      <dsp:txXfrm>
        <a:off x="3477663" y="2501202"/>
        <a:ext cx="1274272" cy="832253"/>
      </dsp:txXfrm>
    </dsp:sp>
    <dsp:sp modelId="{97947D7D-9C66-4F72-9B95-99D2797859DB}">
      <dsp:nvSpPr>
        <dsp:cNvPr id="0" name=""/>
        <dsp:cNvSpPr/>
      </dsp:nvSpPr>
      <dsp:spPr>
        <a:xfrm>
          <a:off x="4114799" y="2121693"/>
          <a:ext cx="1723876" cy="353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07"/>
              </a:lnTo>
              <a:lnTo>
                <a:pt x="1723876" y="176807"/>
              </a:lnTo>
              <a:lnTo>
                <a:pt x="1723876" y="3536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DFCE2B-5AC4-4E54-B4B0-3AEBCFE6DA42}">
      <dsp:nvSpPr>
        <dsp:cNvPr id="0" name=""/>
        <dsp:cNvSpPr/>
      </dsp:nvSpPr>
      <dsp:spPr>
        <a:xfrm>
          <a:off x="5175646" y="2475309"/>
          <a:ext cx="1326058" cy="88403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>
              <a:solidFill>
                <a:srgbClr val="C00000"/>
              </a:solidFill>
            </a:rPr>
            <a:t>Contingency</a:t>
          </a:r>
        </a:p>
      </dsp:txBody>
      <dsp:txXfrm>
        <a:off x="5201539" y="2501202"/>
        <a:ext cx="1274272" cy="832253"/>
      </dsp:txXfrm>
    </dsp:sp>
    <dsp:sp modelId="{1BCAF846-FB23-4FEC-866E-0F8B7630260D}">
      <dsp:nvSpPr>
        <dsp:cNvPr id="0" name=""/>
        <dsp:cNvSpPr/>
      </dsp:nvSpPr>
      <dsp:spPr>
        <a:xfrm>
          <a:off x="4114799" y="884039"/>
          <a:ext cx="1723876" cy="353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07"/>
              </a:lnTo>
              <a:lnTo>
                <a:pt x="1723876" y="176807"/>
              </a:lnTo>
              <a:lnTo>
                <a:pt x="1723876" y="353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1AC311-4B90-42F1-90D5-EE769C65238F}">
      <dsp:nvSpPr>
        <dsp:cNvPr id="0" name=""/>
        <dsp:cNvSpPr/>
      </dsp:nvSpPr>
      <dsp:spPr>
        <a:xfrm>
          <a:off x="5175646" y="1237654"/>
          <a:ext cx="1326058" cy="88403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800" kern="1200" dirty="0"/>
            <a:t>Reimburse-</a:t>
          </a:r>
          <a:r>
            <a:rPr lang="en-NZ" sz="1800" kern="1200" dirty="0" err="1"/>
            <a:t>ment</a:t>
          </a:r>
          <a:r>
            <a:rPr lang="en-NZ" sz="1800" kern="1200" dirty="0"/>
            <a:t> from/to Principal</a:t>
          </a:r>
        </a:p>
      </dsp:txBody>
      <dsp:txXfrm>
        <a:off x="5201539" y="1263547"/>
        <a:ext cx="1274272" cy="832253"/>
      </dsp:txXfrm>
    </dsp:sp>
    <dsp:sp modelId="{C2FDD15E-6FE3-464E-B461-A7763B07E5F3}">
      <dsp:nvSpPr>
        <dsp:cNvPr id="0" name=""/>
        <dsp:cNvSpPr/>
      </dsp:nvSpPr>
      <dsp:spPr>
        <a:xfrm>
          <a:off x="4114799" y="884039"/>
          <a:ext cx="3447752" cy="353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07"/>
              </a:lnTo>
              <a:lnTo>
                <a:pt x="3447752" y="176807"/>
              </a:lnTo>
              <a:lnTo>
                <a:pt x="3447752" y="353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42A0C9-BAE1-42BB-AFA0-A32E2DF6F020}">
      <dsp:nvSpPr>
        <dsp:cNvPr id="0" name=""/>
        <dsp:cNvSpPr/>
      </dsp:nvSpPr>
      <dsp:spPr>
        <a:xfrm>
          <a:off x="6899523" y="1237654"/>
          <a:ext cx="1326058" cy="884039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 dirty="0"/>
            <a:t>Cost fluctuation</a:t>
          </a:r>
        </a:p>
      </dsp:txBody>
      <dsp:txXfrm>
        <a:off x="6925416" y="1263547"/>
        <a:ext cx="1274272" cy="8322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1A9243-5E85-4252-99DF-5A306282754A}">
      <dsp:nvSpPr>
        <dsp:cNvPr id="0" name=""/>
        <dsp:cNvSpPr/>
      </dsp:nvSpPr>
      <dsp:spPr>
        <a:xfrm>
          <a:off x="1285912" y="0"/>
          <a:ext cx="2539999" cy="634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 dirty="0"/>
            <a:t>Nominated Subcontractors</a:t>
          </a:r>
        </a:p>
      </dsp:txBody>
      <dsp:txXfrm>
        <a:off x="1304510" y="18598"/>
        <a:ext cx="2502803" cy="597803"/>
      </dsp:txXfrm>
    </dsp:sp>
    <dsp:sp modelId="{951ADADE-56E4-4091-90A8-BF1F14EEEF4F}">
      <dsp:nvSpPr>
        <dsp:cNvPr id="0" name=""/>
        <dsp:cNvSpPr/>
      </dsp:nvSpPr>
      <dsp:spPr>
        <a:xfrm rot="5400000">
          <a:off x="2500349" y="690562"/>
          <a:ext cx="111125" cy="11112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EE3EC4-E8D8-48B7-BD5D-0A0A1F3F46B7}">
      <dsp:nvSpPr>
        <dsp:cNvPr id="0" name=""/>
        <dsp:cNvSpPr/>
      </dsp:nvSpPr>
      <dsp:spPr>
        <a:xfrm>
          <a:off x="1285912" y="857250"/>
          <a:ext cx="2539999" cy="63499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 dirty="0"/>
            <a:t>Deduct estimated prime cost</a:t>
          </a:r>
        </a:p>
      </dsp:txBody>
      <dsp:txXfrm>
        <a:off x="1304510" y="875848"/>
        <a:ext cx="2502803" cy="597803"/>
      </dsp:txXfrm>
    </dsp:sp>
    <dsp:sp modelId="{542294BD-067E-4165-9185-05851D61DE1E}">
      <dsp:nvSpPr>
        <dsp:cNvPr id="0" name=""/>
        <dsp:cNvSpPr/>
      </dsp:nvSpPr>
      <dsp:spPr>
        <a:xfrm rot="5400000">
          <a:off x="2500349" y="1547812"/>
          <a:ext cx="111125" cy="11112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1F1B6B-27D5-4C4A-B115-54F6B119523D}">
      <dsp:nvSpPr>
        <dsp:cNvPr id="0" name=""/>
        <dsp:cNvSpPr/>
      </dsp:nvSpPr>
      <dsp:spPr>
        <a:xfrm>
          <a:off x="1285912" y="1714500"/>
          <a:ext cx="2539999" cy="63499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 dirty="0"/>
            <a:t>Add subcontractor’s actual costs</a:t>
          </a:r>
        </a:p>
      </dsp:txBody>
      <dsp:txXfrm>
        <a:off x="1304510" y="1733098"/>
        <a:ext cx="2502803" cy="597803"/>
      </dsp:txXfrm>
    </dsp:sp>
    <dsp:sp modelId="{A8427CBC-2F26-491E-907C-563DB6C36921}">
      <dsp:nvSpPr>
        <dsp:cNvPr id="0" name=""/>
        <dsp:cNvSpPr/>
      </dsp:nvSpPr>
      <dsp:spPr>
        <a:xfrm rot="5400000">
          <a:off x="2500349" y="2405062"/>
          <a:ext cx="111125" cy="11112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B4208B-F234-4BE3-9876-BAFED6BB2DBD}">
      <dsp:nvSpPr>
        <dsp:cNvPr id="0" name=""/>
        <dsp:cNvSpPr/>
      </dsp:nvSpPr>
      <dsp:spPr>
        <a:xfrm>
          <a:off x="1285912" y="2571750"/>
          <a:ext cx="2539999" cy="63499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 dirty="0"/>
            <a:t>Add subcontractor’s margin</a:t>
          </a:r>
        </a:p>
      </dsp:txBody>
      <dsp:txXfrm>
        <a:off x="1304510" y="2590348"/>
        <a:ext cx="2502803" cy="597803"/>
      </dsp:txXfrm>
    </dsp:sp>
    <dsp:sp modelId="{427E37F2-0780-41B3-BEF2-A6F960098FB1}">
      <dsp:nvSpPr>
        <dsp:cNvPr id="0" name=""/>
        <dsp:cNvSpPr/>
      </dsp:nvSpPr>
      <dsp:spPr>
        <a:xfrm rot="5400000">
          <a:off x="2500349" y="3262312"/>
          <a:ext cx="111125" cy="11112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487013-B02C-4FDD-8373-DF4591F5697E}">
      <dsp:nvSpPr>
        <dsp:cNvPr id="0" name=""/>
        <dsp:cNvSpPr/>
      </dsp:nvSpPr>
      <dsp:spPr>
        <a:xfrm>
          <a:off x="1285912" y="3429000"/>
          <a:ext cx="2539999" cy="63499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 dirty="0"/>
            <a:t>Add contractor’s margin</a:t>
          </a:r>
        </a:p>
      </dsp:txBody>
      <dsp:txXfrm>
        <a:off x="1304510" y="3447598"/>
        <a:ext cx="2502803" cy="597803"/>
      </dsp:txXfrm>
    </dsp:sp>
    <dsp:sp modelId="{CD9C0AEE-E9C7-4022-9F09-AB22FFA25C8A}">
      <dsp:nvSpPr>
        <dsp:cNvPr id="0" name=""/>
        <dsp:cNvSpPr/>
      </dsp:nvSpPr>
      <dsp:spPr>
        <a:xfrm>
          <a:off x="4181512" y="0"/>
          <a:ext cx="2539999" cy="634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 dirty="0"/>
            <a:t>Contractor</a:t>
          </a:r>
        </a:p>
      </dsp:txBody>
      <dsp:txXfrm>
        <a:off x="4200110" y="18598"/>
        <a:ext cx="2502803" cy="597803"/>
      </dsp:txXfrm>
    </dsp:sp>
    <dsp:sp modelId="{C8F975B4-905C-458B-AA6D-76700CF1A0D5}">
      <dsp:nvSpPr>
        <dsp:cNvPr id="0" name=""/>
        <dsp:cNvSpPr/>
      </dsp:nvSpPr>
      <dsp:spPr>
        <a:xfrm rot="5400000">
          <a:off x="5395949" y="690562"/>
          <a:ext cx="111125" cy="11112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AD88D5-2782-4D90-AA6C-D3A4CA44E7A8}">
      <dsp:nvSpPr>
        <dsp:cNvPr id="0" name=""/>
        <dsp:cNvSpPr/>
      </dsp:nvSpPr>
      <dsp:spPr>
        <a:xfrm>
          <a:off x="4181512" y="857250"/>
          <a:ext cx="2539999" cy="63499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 dirty="0"/>
            <a:t>Deduct estimated prime cost</a:t>
          </a:r>
        </a:p>
      </dsp:txBody>
      <dsp:txXfrm>
        <a:off x="4200110" y="875848"/>
        <a:ext cx="2502803" cy="597803"/>
      </dsp:txXfrm>
    </dsp:sp>
    <dsp:sp modelId="{D397064B-242C-4749-9C1C-24217AC0CD9E}">
      <dsp:nvSpPr>
        <dsp:cNvPr id="0" name=""/>
        <dsp:cNvSpPr/>
      </dsp:nvSpPr>
      <dsp:spPr>
        <a:xfrm rot="5400000">
          <a:off x="5395949" y="1547812"/>
          <a:ext cx="111125" cy="11112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5C2B-E5AD-4458-A513-16B59E2BABB9}">
      <dsp:nvSpPr>
        <dsp:cNvPr id="0" name=""/>
        <dsp:cNvSpPr/>
      </dsp:nvSpPr>
      <dsp:spPr>
        <a:xfrm>
          <a:off x="4181512" y="1714500"/>
          <a:ext cx="2539999" cy="63499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 dirty="0"/>
            <a:t>Add contractor’s actual costs</a:t>
          </a:r>
        </a:p>
      </dsp:txBody>
      <dsp:txXfrm>
        <a:off x="4200110" y="1733098"/>
        <a:ext cx="2502803" cy="597803"/>
      </dsp:txXfrm>
    </dsp:sp>
    <dsp:sp modelId="{E4A4D3F6-E4B4-4FF9-96F4-FDE728238371}">
      <dsp:nvSpPr>
        <dsp:cNvPr id="0" name=""/>
        <dsp:cNvSpPr/>
      </dsp:nvSpPr>
      <dsp:spPr>
        <a:xfrm rot="5400000">
          <a:off x="5395949" y="2405062"/>
          <a:ext cx="111125" cy="11112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E299E0-B50B-45A1-B96B-148639B36853}">
      <dsp:nvSpPr>
        <dsp:cNvPr id="0" name=""/>
        <dsp:cNvSpPr/>
      </dsp:nvSpPr>
      <dsp:spPr>
        <a:xfrm>
          <a:off x="4181512" y="2571750"/>
          <a:ext cx="2539999" cy="63499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000" kern="1200"/>
            <a:t>Add contractor’s margin</a:t>
          </a:r>
          <a:endParaRPr lang="en-NZ" sz="2000" kern="1200" dirty="0"/>
        </a:p>
      </dsp:txBody>
      <dsp:txXfrm>
        <a:off x="4200110" y="2590348"/>
        <a:ext cx="2502803" cy="5978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C83587-75D1-4A40-AB65-C726639DB213}">
      <dsp:nvSpPr>
        <dsp:cNvPr id="0" name=""/>
        <dsp:cNvSpPr/>
      </dsp:nvSpPr>
      <dsp:spPr>
        <a:xfrm>
          <a:off x="1851220" y="1257"/>
          <a:ext cx="4527158" cy="1709142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800" kern="1200" dirty="0"/>
            <a:t>reimbursement </a:t>
          </a:r>
        </a:p>
      </dsp:txBody>
      <dsp:txXfrm>
        <a:off x="1901279" y="51316"/>
        <a:ext cx="4427040" cy="1609024"/>
      </dsp:txXfrm>
    </dsp:sp>
    <dsp:sp modelId="{B4E38B2F-4A4B-4F3D-ABBF-54E5CA13380E}">
      <dsp:nvSpPr>
        <dsp:cNvPr id="0" name=""/>
        <dsp:cNvSpPr/>
      </dsp:nvSpPr>
      <dsp:spPr>
        <a:xfrm>
          <a:off x="2448386" y="1710399"/>
          <a:ext cx="1666413" cy="683656"/>
        </a:xfrm>
        <a:custGeom>
          <a:avLst/>
          <a:gdLst/>
          <a:ahLst/>
          <a:cxnLst/>
          <a:rect l="0" t="0" r="0" b="0"/>
          <a:pathLst>
            <a:path>
              <a:moveTo>
                <a:pt x="1666413" y="0"/>
              </a:moveTo>
              <a:lnTo>
                <a:pt x="1666413" y="341828"/>
              </a:lnTo>
              <a:lnTo>
                <a:pt x="0" y="341828"/>
              </a:lnTo>
              <a:lnTo>
                <a:pt x="0" y="6836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810BD0-DF18-448B-95A6-D3F43FD74D44}">
      <dsp:nvSpPr>
        <dsp:cNvPr id="0" name=""/>
        <dsp:cNvSpPr/>
      </dsp:nvSpPr>
      <dsp:spPr>
        <a:xfrm>
          <a:off x="1166529" y="2394056"/>
          <a:ext cx="2563713" cy="1709142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4600" kern="1200" dirty="0"/>
            <a:t>From principal</a:t>
          </a:r>
        </a:p>
      </dsp:txBody>
      <dsp:txXfrm>
        <a:off x="1216588" y="2444115"/>
        <a:ext cx="2463595" cy="1609024"/>
      </dsp:txXfrm>
    </dsp:sp>
    <dsp:sp modelId="{A9D5FE0B-1491-41AC-83BE-C7CCE1AD58A2}">
      <dsp:nvSpPr>
        <dsp:cNvPr id="0" name=""/>
        <dsp:cNvSpPr/>
      </dsp:nvSpPr>
      <dsp:spPr>
        <a:xfrm>
          <a:off x="4114800" y="1710399"/>
          <a:ext cx="1666413" cy="683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828"/>
              </a:lnTo>
              <a:lnTo>
                <a:pt x="1666413" y="341828"/>
              </a:lnTo>
              <a:lnTo>
                <a:pt x="1666413" y="6836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F33171-6F31-4923-8676-F4F953361337}">
      <dsp:nvSpPr>
        <dsp:cNvPr id="0" name=""/>
        <dsp:cNvSpPr/>
      </dsp:nvSpPr>
      <dsp:spPr>
        <a:xfrm>
          <a:off x="4499356" y="2394056"/>
          <a:ext cx="2563713" cy="1709142"/>
        </a:xfrm>
        <a:prstGeom prst="roundRect">
          <a:avLst>
            <a:gd name="adj" fmla="val 10000"/>
          </a:avLst>
        </a:prstGeom>
        <a:solidFill>
          <a:srgbClr val="FF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4600" kern="1200" dirty="0">
              <a:solidFill>
                <a:schemeClr val="accent5">
                  <a:lumMod val="25000"/>
                </a:schemeClr>
              </a:solidFill>
            </a:rPr>
            <a:t>To Principal</a:t>
          </a:r>
        </a:p>
      </dsp:txBody>
      <dsp:txXfrm>
        <a:off x="4549415" y="2444115"/>
        <a:ext cx="2463595" cy="1609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DD91-89FF-4626-9A6D-7848BE714189}" type="datetimeFigureOut">
              <a:rPr lang="en-NZ" smtClean="0"/>
              <a:t>22/06/2022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D0254-6226-40C2-B4C0-72F7BF127B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33334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D0254-6226-40C2-B4C0-72F7BF127BB1}" type="slidenum">
              <a:rPr lang="en-NZ" smtClean="0">
                <a:solidFill>
                  <a:prstClr val="black"/>
                </a:solidFill>
              </a:rPr>
              <a:pPr/>
              <a:t>7</a:t>
            </a:fld>
            <a:endParaRPr lang="en-N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588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9D0254-6226-40C2-B4C0-72F7BF127BB1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N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98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D0254-6226-40C2-B4C0-72F7BF127BB1}" type="slidenum">
              <a:rPr lang="en-NZ" smtClean="0">
                <a:solidFill>
                  <a:prstClr val="black"/>
                </a:solidFill>
              </a:rPr>
              <a:pPr/>
              <a:t>9</a:t>
            </a:fld>
            <a:endParaRPr lang="en-N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190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D0254-6226-40C2-B4C0-72F7BF127BB1}" type="slidenum">
              <a:rPr lang="en-NZ" smtClean="0">
                <a:solidFill>
                  <a:prstClr val="black"/>
                </a:solidFill>
              </a:rPr>
              <a:pPr/>
              <a:t>11</a:t>
            </a:fld>
            <a:endParaRPr lang="en-N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57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D0254-6226-40C2-B4C0-72F7BF127BB1}" type="slidenum">
              <a:rPr lang="en-NZ" smtClean="0">
                <a:solidFill>
                  <a:prstClr val="black"/>
                </a:solidFill>
              </a:rPr>
              <a:pPr/>
              <a:t>15</a:t>
            </a:fld>
            <a:endParaRPr lang="en-N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238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D0254-6226-40C2-B4C0-72F7BF127BB1}" type="slidenum">
              <a:rPr lang="en-NZ" smtClean="0">
                <a:solidFill>
                  <a:prstClr val="black"/>
                </a:solidFill>
              </a:rPr>
              <a:pPr/>
              <a:t>18</a:t>
            </a:fld>
            <a:endParaRPr lang="en-N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86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 descr="Large confetti"/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5128" name="Rectangle 8" descr="Large confetti"/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5129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>
              <a:defRPr sz="1800" b="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9779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333399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Aurora Chen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8A1076-C1A2-4CEB-B38C-D7E4D195133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Aurora Chen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5B3FE-3097-46DD-9AEA-B30BE30423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081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0038" y="284163"/>
            <a:ext cx="2216150" cy="58118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84163"/>
            <a:ext cx="6497638" cy="5811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Aurora Chen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65584-0DB4-4083-84FA-EC04EB9582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08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Aurora Chen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455FA-33A9-4CBC-91C5-723941619E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70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Aurora Chen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A439B-379C-408A-A6DC-6DF1E0437D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018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143000"/>
            <a:ext cx="40767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143000"/>
            <a:ext cx="40767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Aurora Chen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2D681-7DB6-4F9D-8695-F695F2D32D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776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Aurora Chen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88FA1-375A-41F0-9FA7-4B4521E964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6482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Aurora Chen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3C8F0-9374-4B73-8AF6-7DA9E6469C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15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Aurora Chen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DEA04-667A-4342-B00C-ABC37D74DC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27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Aurora Chen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FA23C-66C9-44DB-A775-918118800B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10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Aurora Chen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38516-1B5F-482D-94C9-CA032A58CC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44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0" y="284163"/>
            <a:ext cx="8866188" cy="63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143000"/>
            <a:ext cx="8305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en-US"/>
              <a:t>Aurora Chen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914400"/>
            <a:ext cx="8458200" cy="873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7067550" y="6629400"/>
            <a:ext cx="2076450" cy="793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105" name="Rectangle 9" descr="Large confetti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16900" y="6248400"/>
            <a:ext cx="5334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16CA2CC-C10D-4464-95B5-D7443D52332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2800" b="1" kern="1200">
          <a:solidFill>
            <a:srgbClr val="8000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3"/>
        </a:buBlip>
        <a:defRPr sz="2200" b="1" kern="1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200" b="1" kern="1200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200" b="1" kern="1200">
          <a:solidFill>
            <a:srgbClr val="000066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200" b="1" kern="1200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200" b="1" kern="1200">
          <a:solidFill>
            <a:srgbClr val="00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 descr="Large confetti"/>
          <p:cNvSpPr>
            <a:spLocks noGrp="1" noChangeArrowheads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altLang="en-US" sz="2800" dirty="0"/>
              <a:t>CIBC6041 Contract Administration</a:t>
            </a:r>
            <a:endParaRPr lang="en-GB" altLang="en-US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3200">
                <a:solidFill>
                  <a:schemeClr val="accent5">
                    <a:lumMod val="25000"/>
                  </a:schemeClr>
                </a:solidFill>
              </a:rPr>
              <a:t>Final </a:t>
            </a:r>
            <a:r>
              <a:rPr lang="en-US" altLang="en-US" sz="3200" dirty="0">
                <a:solidFill>
                  <a:schemeClr val="accent5">
                    <a:lumMod val="25000"/>
                  </a:schemeClr>
                </a:solidFill>
              </a:rPr>
              <a:t>Account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54A83C3-21D0-40B4-9598-66997050D4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0806" y="188640"/>
            <a:ext cx="8866188" cy="630237"/>
          </a:xfrm>
        </p:spPr>
        <p:txBody>
          <a:bodyPr/>
          <a:lstStyle/>
          <a:p>
            <a:r>
              <a:rPr lang="en-GB" altLang="en-US" dirty="0"/>
              <a:t>Valuation of Variation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42972"/>
            <a:ext cx="8305800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Use base Schedules of Quantities rate. </a:t>
            </a:r>
          </a:p>
          <a:p>
            <a:pPr>
              <a:buFont typeface="Arial" panose="020B0604020202020204" pitchFamily="34" charset="0"/>
              <a:buChar char="•"/>
            </a:pP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Use base Schedules of Quantities rate, and adjust for different conditions.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Use </a:t>
            </a:r>
            <a:r>
              <a:rPr lang="en-NZ" altLang="en-US" sz="2800" b="0" dirty="0" err="1">
                <a:solidFill>
                  <a:schemeClr val="accent6">
                    <a:lumMod val="90000"/>
                    <a:lumOff val="10000"/>
                  </a:schemeClr>
                </a:solidFill>
              </a:rPr>
              <a:t>daywork</a:t>
            </a: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 rate</a:t>
            </a:r>
          </a:p>
          <a:p>
            <a:pPr>
              <a:buFont typeface="Arial" panose="020B0604020202020204" pitchFamily="34" charset="0"/>
              <a:buChar char="•"/>
            </a:pP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Use fair market rate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87AAEDF-F13F-4482-AC85-F8FA1CD5A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335870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0925378"/>
              </p:ext>
            </p:extLst>
          </p:nvPr>
        </p:nvGraphicFramePr>
        <p:xfrm>
          <a:off x="539552" y="1844824"/>
          <a:ext cx="822960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0" y="284163"/>
            <a:ext cx="8866188" cy="630237"/>
          </a:xfrm>
        </p:spPr>
        <p:txBody>
          <a:bodyPr/>
          <a:lstStyle/>
          <a:p>
            <a:r>
              <a:rPr lang="en-US" altLang="en-US" dirty="0"/>
              <a:t>Included Sum</a:t>
            </a:r>
            <a:endParaRPr lang="en-GB" altLang="en-US" dirty="0"/>
          </a:p>
        </p:txBody>
      </p:sp>
      <p:sp>
        <p:nvSpPr>
          <p:cNvPr id="3" name="Rounded Rectangle 2"/>
          <p:cNvSpPr/>
          <p:nvPr/>
        </p:nvSpPr>
        <p:spPr bwMode="auto">
          <a:xfrm>
            <a:off x="2119055" y="4221088"/>
            <a:ext cx="5045233" cy="1152128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NZ">
              <a:solidFill>
                <a:srgbClr val="00264C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64BA81-1C63-47A3-8C66-464AE98DE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363500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Included Sum – Provisional Sum</a:t>
            </a:r>
            <a:endParaRPr lang="en-GB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5454352"/>
          </a:xfrm>
        </p:spPr>
        <p:txBody>
          <a:bodyPr/>
          <a:lstStyle/>
          <a:p>
            <a:pPr marL="0" indent="0">
              <a:buNone/>
            </a:pPr>
            <a:r>
              <a:rPr lang="en-NZ" altLang="en-US" sz="280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Provisional Sum </a:t>
            </a: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is included in Schedules of Quantities (SOQ) for items of work which cannot be fully described or measured at the time of tendering.</a:t>
            </a:r>
          </a:p>
          <a:p>
            <a:pPr marL="0" indent="0">
              <a:buNone/>
            </a:pP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 marL="0" indent="0">
              <a:buNone/>
            </a:pPr>
            <a:r>
              <a:rPr lang="en-NZ" altLang="en-US" sz="2800" u="sng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Adjustment methodology:</a:t>
            </a:r>
          </a:p>
          <a:p>
            <a:pPr marL="514350" indent="-514350">
              <a:buFont typeface="+mj-lt"/>
              <a:buAutoNum type="arabicPeriod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Deduct estimated provisional sums</a:t>
            </a:r>
          </a:p>
          <a:p>
            <a:pPr marL="514350" indent="-514350">
              <a:buFont typeface="+mj-lt"/>
              <a:buAutoNum type="arabicPeriod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Add value of work carried out against provisional sums </a:t>
            </a:r>
          </a:p>
          <a:p>
            <a:pPr marL="0" indent="0">
              <a:buNone/>
            </a:pP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 marL="0" indent="0" algn="r">
              <a:buNone/>
            </a:pPr>
            <a:r>
              <a:rPr lang="en-US" altLang="en-US" sz="24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-- NZS3910:2013 S12.9.3</a:t>
            </a:r>
          </a:p>
          <a:p>
            <a:pPr marL="0" indent="0">
              <a:buNone/>
            </a:pPr>
            <a:endParaRPr lang="en-US" altLang="en-US" sz="32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943A41F-A379-49F1-B819-349604400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43228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Included Sum –Prime Cost</a:t>
            </a:r>
            <a:endParaRPr lang="en-GB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altLang="en-US" sz="2800" u="sng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Adjustment methodology:</a:t>
            </a:r>
          </a:p>
          <a:p>
            <a:pPr marL="0" indent="0">
              <a:buNone/>
            </a:pPr>
            <a:endParaRPr lang="en-US" altLang="en-US" sz="3200" b="0" u="sng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23192" y="2133174"/>
          <a:ext cx="80074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7006970" y="2348880"/>
            <a:ext cx="2272274" cy="3231654"/>
            <a:chOff x="7006970" y="2348880"/>
            <a:chExt cx="2272274" cy="3231654"/>
          </a:xfrm>
        </p:grpSpPr>
        <p:sp>
          <p:nvSpPr>
            <p:cNvPr id="4" name="TextBox 3"/>
            <p:cNvSpPr txBox="1"/>
            <p:nvPr/>
          </p:nvSpPr>
          <p:spPr>
            <a:xfrm>
              <a:off x="7715797" y="2348880"/>
              <a:ext cx="1563447" cy="3231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64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No deduction of cash discount for early payment.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2400" b="0" i="0" u="none" strike="noStrike" kern="1200" cap="none" spc="0" normalizeH="0" baseline="0" noProof="0" dirty="0">
                <a:ln>
                  <a:noFill/>
                </a:ln>
                <a:solidFill>
                  <a:srgbClr val="00264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64C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(NZS3910 S12.11.3)</a:t>
              </a:r>
            </a:p>
          </p:txBody>
        </p:sp>
        <p:sp>
          <p:nvSpPr>
            <p:cNvPr id="5" name="Left Arrow 4"/>
            <p:cNvSpPr/>
            <p:nvPr/>
          </p:nvSpPr>
          <p:spPr bwMode="auto">
            <a:xfrm flipV="1">
              <a:off x="7006970" y="3040229"/>
              <a:ext cx="733382" cy="602610"/>
            </a:xfrm>
            <a:prstGeom prst="lef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2400" b="0" i="0" u="none" strike="noStrike" kern="1200" cap="none" spc="0" normalizeH="0" baseline="0" noProof="0">
                <a:ln>
                  <a:noFill/>
                </a:ln>
                <a:solidFill>
                  <a:srgbClr val="00264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BF2320-0989-473B-A22D-6DC1C1D7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194517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Included Sum –Contingency Sum</a:t>
            </a:r>
            <a:endParaRPr lang="en-GB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altLang="en-US" sz="280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Contingency Sum </a:t>
            </a:r>
            <a:r>
              <a:rPr lang="en-AU" altLang="en-US" sz="32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may be provided for any work by the contractor, but the expenditure on which is unknown </a:t>
            </a:r>
            <a:r>
              <a:rPr lang="en-AU" altLang="en-US" sz="32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at the time of calling tenders</a:t>
            </a:r>
            <a:r>
              <a:rPr lang="en-AU" altLang="en-US" sz="32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.  </a:t>
            </a:r>
          </a:p>
          <a:p>
            <a:pPr marL="0" indent="0">
              <a:buNone/>
            </a:pPr>
            <a:endParaRPr lang="en-AU" altLang="en-US" sz="32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 marL="0" indent="0">
              <a:buNone/>
            </a:pPr>
            <a:r>
              <a:rPr lang="en-NZ" altLang="en-US" sz="3200" u="sng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Adjustment methodology:</a:t>
            </a:r>
            <a:r>
              <a:rPr lang="en-AU" altLang="en-US" sz="32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                 </a:t>
            </a:r>
          </a:p>
          <a:p>
            <a:pPr marL="0" indent="0">
              <a:buNone/>
            </a:pPr>
            <a:r>
              <a:rPr lang="en-AU" altLang="en-US" sz="32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All work carried out under a contingency sum shall be a </a:t>
            </a:r>
            <a:r>
              <a:rPr lang="en-AU" altLang="en-US" sz="32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Variation</a:t>
            </a:r>
            <a:r>
              <a:rPr lang="en-AU" altLang="en-US" sz="32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. The contingency sum shall be deducted from the Contract Price.</a:t>
            </a:r>
            <a:endParaRPr lang="en-US" altLang="en-US" sz="32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609329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800" b="0" i="0" u="none" strike="noStrike" kern="1200" cap="none" spc="0" normalizeH="0" baseline="0" noProof="0" dirty="0">
                <a:ln>
                  <a:noFill/>
                </a:ln>
                <a:solidFill>
                  <a:srgbClr val="00264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--(ANZSMM:2018), (NZS3910:2013 S12.12.2)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816C13-DEF7-46BB-A026-FF4D2956D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192372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250748"/>
              </p:ext>
            </p:extLst>
          </p:nvPr>
        </p:nvGraphicFramePr>
        <p:xfrm>
          <a:off x="539552" y="1412776"/>
          <a:ext cx="822960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0" y="284163"/>
            <a:ext cx="8866188" cy="630237"/>
          </a:xfrm>
        </p:spPr>
        <p:txBody>
          <a:bodyPr/>
          <a:lstStyle/>
          <a:p>
            <a:r>
              <a:rPr lang="en-US" altLang="en-US" dirty="0"/>
              <a:t>Reimbursement </a:t>
            </a:r>
            <a:endParaRPr lang="en-GB" alt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C9CF05-E81E-466C-BAA5-277B157DB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125321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Reimbursement from/to Principal</a:t>
            </a:r>
            <a:endParaRPr lang="en-GB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altLang="en-US" sz="2800" u="sng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Adjustment Methodology: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altLang="en-US" sz="2800" b="0" dirty="0">
                <a:solidFill>
                  <a:srgbClr val="800000"/>
                </a:solidFill>
              </a:rPr>
              <a:t>Add: Reimbursement from principal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NZ" altLang="en-US" sz="24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Any amounts payable by the principal relating to statutory fees and charges, opening up and testing, royalties and patent rights, and insurances;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NZ" altLang="en-US" sz="24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reimbursement for </a:t>
            </a:r>
            <a:r>
              <a:rPr lang="en-NZ" altLang="en-US" sz="2400" b="0" dirty="0">
                <a:solidFill>
                  <a:srgbClr val="C00000"/>
                </a:solidFill>
              </a:rPr>
              <a:t>contractor’s direct loss/and or expense </a:t>
            </a:r>
            <a:r>
              <a:rPr lang="en-NZ" altLang="en-US" sz="24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arising from matters materially affecting the regular progress of the works [NZS3910 clause 9.3.14]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NZ" altLang="en-US" sz="24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Bonus of early completion (if specified in the Special Conditions of Contract) [NZS3910 clause 10.6.1]</a:t>
            </a:r>
          </a:p>
          <a:p>
            <a:pPr>
              <a:buFont typeface="Arial" panose="020B0604020202020204" pitchFamily="34" charset="0"/>
              <a:buChar char="•"/>
            </a:pP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 marL="0" indent="0">
              <a:buNone/>
            </a:pPr>
            <a:endParaRPr lang="en-US" altLang="en-US" sz="32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37CD8E4-1B07-4B0B-BB23-99CCD1AE3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412609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Reimbursement from/to Principal</a:t>
            </a:r>
            <a:endParaRPr lang="en-GB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NZ" altLang="en-US" sz="2800" u="sng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 marL="0" indent="0">
              <a:buNone/>
            </a:pPr>
            <a:r>
              <a:rPr lang="en-NZ" altLang="en-US" sz="2800" u="sng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Adjustment Methodology: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altLang="en-US" sz="2800" b="0" dirty="0">
                <a:solidFill>
                  <a:srgbClr val="800000"/>
                </a:solidFill>
              </a:rPr>
              <a:t>Deduct: Reimbursement to principal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NZ" altLang="en-US" sz="24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Any amounts payable to the principal relating to loss and expense incurred by the Contractor when it is caused by acts for which the Contractor or his agents are responsible.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NZ" altLang="en-US" sz="24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Liquidated damages as specified in the Special Conditions of Contract [NZS3910 clause 10.5]</a:t>
            </a:r>
          </a:p>
          <a:p>
            <a:pPr marL="914400" lvl="1" indent="-514350">
              <a:buFont typeface="+mj-lt"/>
              <a:buAutoNum type="arabicPeriod"/>
            </a:pPr>
            <a:endParaRPr lang="en-NZ" altLang="en-US" sz="24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 marL="0" indent="0">
              <a:buNone/>
            </a:pPr>
            <a:endParaRPr lang="en-US" altLang="en-US" sz="32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9D8054E-EF80-4385-B3FC-F4D8B8A1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207499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Cost Fluctuation</a:t>
            </a:r>
            <a:endParaRPr lang="en-GB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The amounts payable by the Principal to the Contractor under the Contract shall be adjusted up or down by indexation:</a:t>
            </a:r>
          </a:p>
          <a:p>
            <a:pPr marL="0" indent="0">
              <a:buNone/>
            </a:pP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 marL="0" indent="0">
              <a:buNone/>
            </a:pP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 marL="0" indent="0">
              <a:buNone/>
            </a:pPr>
            <a:endParaRPr lang="en-US" altLang="en-US" sz="32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068960"/>
            <a:ext cx="6169814" cy="143448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91672" y="6257888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Z" sz="2000" dirty="0">
                <a:solidFill>
                  <a:srgbClr val="00264C"/>
                </a:solidFill>
              </a:rPr>
              <a:t>(NZS3910`:2013)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09197" y="5147320"/>
            <a:ext cx="12573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>
                <a:solidFill>
                  <a:srgbClr val="00264C"/>
                </a:solidFill>
              </a:rPr>
              <a:t>Valuation of work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260476" y="2840360"/>
            <a:ext cx="0" cy="23888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800000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4433094" y="2840360"/>
            <a:ext cx="0" cy="23888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800000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Multiply 6"/>
          <p:cNvSpPr/>
          <p:nvPr/>
        </p:nvSpPr>
        <p:spPr bwMode="auto">
          <a:xfrm>
            <a:off x="2260476" y="5229200"/>
            <a:ext cx="223292" cy="544126"/>
          </a:xfrm>
          <a:prstGeom prst="mathMultiply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NZ">
              <a:solidFill>
                <a:srgbClr val="00264C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583824" y="5065439"/>
            <a:ext cx="1849270" cy="1030561"/>
            <a:chOff x="2583824" y="5065439"/>
            <a:chExt cx="1849270" cy="1030561"/>
          </a:xfrm>
        </p:grpSpPr>
        <p:sp>
          <p:nvSpPr>
            <p:cNvPr id="10" name="TextBox 9"/>
            <p:cNvSpPr txBox="1"/>
            <p:nvPr/>
          </p:nvSpPr>
          <p:spPr>
            <a:xfrm>
              <a:off x="2721213" y="5065440"/>
              <a:ext cx="171188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000" dirty="0">
                  <a:solidFill>
                    <a:srgbClr val="00264C"/>
                  </a:solidFill>
                </a:rPr>
                <a:t>Change of labour Cost Index</a:t>
              </a:r>
            </a:p>
          </p:txBody>
        </p:sp>
        <p:sp>
          <p:nvSpPr>
            <p:cNvPr id="8" name="Left Bracket 7"/>
            <p:cNvSpPr/>
            <p:nvPr/>
          </p:nvSpPr>
          <p:spPr bwMode="auto">
            <a:xfrm>
              <a:off x="2583824" y="5065439"/>
              <a:ext cx="137388" cy="1030561"/>
            </a:xfrm>
            <a:prstGeom prst="lef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NZ">
                <a:solidFill>
                  <a:srgbClr val="00264C"/>
                </a:solidFill>
              </a:endParaRPr>
            </a:p>
          </p:txBody>
        </p:sp>
      </p:grpSp>
      <p:sp>
        <p:nvSpPr>
          <p:cNvPr id="12" name="Plus 11"/>
          <p:cNvSpPr/>
          <p:nvPr/>
        </p:nvSpPr>
        <p:spPr bwMode="auto">
          <a:xfrm>
            <a:off x="4189418" y="5278168"/>
            <a:ext cx="553714" cy="328102"/>
          </a:xfrm>
          <a:prstGeom prst="mathPlus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NZ">
              <a:solidFill>
                <a:srgbClr val="00264C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034077" y="5065439"/>
            <a:ext cx="1711881" cy="1030561"/>
            <a:chOff x="5034077" y="5065439"/>
            <a:chExt cx="1711881" cy="1030561"/>
          </a:xfrm>
        </p:grpSpPr>
        <p:sp>
          <p:nvSpPr>
            <p:cNvPr id="11" name="TextBox 10"/>
            <p:cNvSpPr txBox="1"/>
            <p:nvPr/>
          </p:nvSpPr>
          <p:spPr>
            <a:xfrm>
              <a:off x="5034077" y="5065439"/>
              <a:ext cx="171188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000" dirty="0">
                  <a:solidFill>
                    <a:srgbClr val="00264C"/>
                  </a:solidFill>
                </a:rPr>
                <a:t>Change of produce Cost Index</a:t>
              </a:r>
            </a:p>
          </p:txBody>
        </p:sp>
        <p:sp>
          <p:nvSpPr>
            <p:cNvPr id="13" name="Right Bracket 12"/>
            <p:cNvSpPr/>
            <p:nvPr/>
          </p:nvSpPr>
          <p:spPr bwMode="auto">
            <a:xfrm>
              <a:off x="6587130" y="5065439"/>
              <a:ext cx="157734" cy="1030561"/>
            </a:xfrm>
            <a:prstGeom prst="rightBracket">
              <a:avLst/>
            </a:prstGeom>
            <a:noFill/>
            <a:ln w="952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NZ">
                <a:solidFill>
                  <a:srgbClr val="00264C"/>
                </a:solidFill>
              </a:endParaRPr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43" y="5977706"/>
            <a:ext cx="1365622" cy="768163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E4FBEF3C-5723-4989-91E7-56A40F682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207748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429000"/>
            <a:ext cx="7200800" cy="766167"/>
          </a:xfrm>
        </p:spPr>
        <p:txBody>
          <a:bodyPr/>
          <a:lstStyle/>
          <a:p>
            <a:pPr algn="ctr"/>
            <a:br>
              <a:rPr lang="en-NZ" dirty="0"/>
            </a:br>
            <a:br>
              <a:rPr lang="en-NZ" dirty="0"/>
            </a:br>
            <a:br>
              <a:rPr lang="en-NZ" dirty="0"/>
            </a:br>
            <a:br>
              <a:rPr lang="en-NZ" dirty="0"/>
            </a:br>
            <a:br>
              <a:rPr lang="en-NZ" dirty="0"/>
            </a:br>
            <a:br>
              <a:rPr lang="en-NZ" dirty="0"/>
            </a:br>
            <a:br>
              <a:rPr lang="en-NZ" dirty="0"/>
            </a:br>
            <a:r>
              <a:rPr lang="en-NZ" dirty="0"/>
              <a:t>Final Account Documents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982E43-47AB-4AEE-8BC3-D8C73566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3578002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284984"/>
            <a:ext cx="7200800" cy="766167"/>
          </a:xfrm>
        </p:spPr>
        <p:txBody>
          <a:bodyPr/>
          <a:lstStyle/>
          <a:p>
            <a:pPr algn="ctr"/>
            <a:r>
              <a:rPr lang="en-NZ" dirty="0"/>
              <a:t>Project Payment Process (Recap)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EBDD61-E018-4FC5-8C38-625DECD44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29820813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0806" y="188640"/>
            <a:ext cx="8866188" cy="630237"/>
          </a:xfrm>
        </p:spPr>
        <p:txBody>
          <a:bodyPr/>
          <a:lstStyle/>
          <a:p>
            <a:r>
              <a:rPr lang="en-GB" altLang="en-US" dirty="0"/>
              <a:t>Final Account Documents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altLang="en-US" sz="2800" u="sng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 final payment claim</a:t>
            </a: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prepared by the Contractor.</a:t>
            </a:r>
          </a:p>
          <a:p>
            <a:pPr>
              <a:buFont typeface="Arial" panose="020B0604020202020204" pitchFamily="34" charset="0"/>
              <a:buChar char="•"/>
            </a:pP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Not later than 1 Month after the issue of the </a:t>
            </a:r>
            <a:r>
              <a:rPr lang="en-NZ" altLang="en-US" sz="2800" b="0" u="sng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Final Completion Certificate</a:t>
            </a: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 or within such further time as the Engineer may reasonably allow [NZS3910 S12.4.1].</a:t>
            </a:r>
          </a:p>
          <a:p>
            <a:pPr>
              <a:buFont typeface="Arial" panose="020B0604020202020204" pitchFamily="34" charset="0"/>
              <a:buChar char="•"/>
            </a:pP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97B3BB6-49FF-4732-AFA2-7B49506D6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3027050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0806" y="188640"/>
            <a:ext cx="8866188" cy="630237"/>
          </a:xfrm>
        </p:spPr>
        <p:txBody>
          <a:bodyPr/>
          <a:lstStyle/>
          <a:p>
            <a:r>
              <a:rPr lang="en-GB" altLang="en-US" dirty="0"/>
              <a:t>Final Account Documents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altLang="en-US" sz="2800" u="sng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 final payment schedule</a:t>
            </a: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prepared by the Engineer.</a:t>
            </a:r>
          </a:p>
          <a:p>
            <a:pPr>
              <a:buFont typeface="Arial" panose="020B0604020202020204" pitchFamily="34" charset="0"/>
              <a:buChar char="•"/>
            </a:pP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Engineer provides Final Payment Schedule to Contractor; copy to Principal (NZS3910, S12.5.1) </a:t>
            </a:r>
          </a:p>
          <a:p>
            <a:pPr>
              <a:buFont typeface="Arial" panose="020B0604020202020204" pitchFamily="34" charset="0"/>
              <a:buChar char="•"/>
            </a:pP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If a Final Payment Schedule cannot be provided, Engineer issues explanatory statement and certificate in form of a Progress Payment Schedule (NZS3910, S12.5.6).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1859516-B3E2-4634-ACD2-57E419439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3334053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Final Account Settlement</a:t>
            </a:r>
            <a:endParaRPr lang="en-GB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altLang="en-US" sz="2800" u="sng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Structure of final account payment schedule:</a:t>
            </a:r>
          </a:p>
          <a:p>
            <a:pPr marL="0" indent="0">
              <a:buNone/>
            </a:pPr>
            <a:r>
              <a:rPr lang="en-US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      Original contract value</a:t>
            </a:r>
          </a:p>
          <a:p>
            <a:pPr marL="0" indent="0">
              <a:buNone/>
            </a:pPr>
            <a:r>
              <a:rPr lang="en-US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+)  contract adjusted sum (refer slides 10-21)</a:t>
            </a:r>
          </a:p>
          <a:p>
            <a:pPr marL="0" indent="0">
              <a:buNone/>
            </a:pPr>
            <a:r>
              <a:rPr lang="en-US" altLang="en-US" sz="2800" b="0" u="sng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=)  </a:t>
            </a:r>
            <a:r>
              <a:rPr lang="en-US" altLang="en-US" sz="2800" u="sng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final adjusted contract value</a:t>
            </a:r>
          </a:p>
          <a:p>
            <a:pPr marL="0" indent="0">
              <a:buNone/>
            </a:pPr>
            <a:r>
              <a:rPr lang="en-US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 -)  retention $0  </a:t>
            </a:r>
          </a:p>
          <a:p>
            <a:pPr marL="0" indent="0">
              <a:buNone/>
            </a:pPr>
            <a:r>
              <a:rPr lang="en-US" altLang="en-US" sz="2800" u="sng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=)  total payment to date</a:t>
            </a:r>
          </a:p>
          <a:p>
            <a:pPr marL="0" indent="0">
              <a:buNone/>
            </a:pPr>
            <a:r>
              <a:rPr lang="en-US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-)  previous payment</a:t>
            </a:r>
          </a:p>
          <a:p>
            <a:pPr marL="0" indent="0">
              <a:buNone/>
            </a:pPr>
            <a:r>
              <a:rPr lang="en-US" altLang="en-US" sz="2800" u="sng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=)  amount now due (excluding GST)</a:t>
            </a:r>
          </a:p>
          <a:p>
            <a:pPr marL="0" indent="0">
              <a:buNone/>
            </a:pPr>
            <a:r>
              <a:rPr lang="en-US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+) GST</a:t>
            </a:r>
          </a:p>
          <a:p>
            <a:pPr marL="0" indent="0">
              <a:buNone/>
            </a:pPr>
            <a:r>
              <a:rPr lang="en-US" altLang="en-US" sz="2800" u="sng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=)  amount now due (including GST)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712168B-037A-4C80-BF9E-CAA017E08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46971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0806" y="188640"/>
            <a:ext cx="8866188" cy="630237"/>
          </a:xfrm>
        </p:spPr>
        <p:txBody>
          <a:bodyPr/>
          <a:lstStyle/>
          <a:p>
            <a:endParaRPr lang="en-GB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 Conditional payment provisions ineffective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(1) A conditional payment provision of a construction contract </a:t>
            </a:r>
            <a:r>
              <a:rPr lang="en-NZ" altLang="en-US" sz="2800" b="0" dirty="0">
                <a:solidFill>
                  <a:srgbClr val="FF0000"/>
                </a:solidFill>
              </a:rPr>
              <a:t>has no legal effect </a:t>
            </a: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and accordingly—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(a) is not enforceable in any civil proceedings; and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(b) may not be used as a basis for withholding progress payments that are due and payable under the contract.</a:t>
            </a:r>
          </a:p>
          <a:p>
            <a:pPr marL="457200" lvl="1" indent="0" algn="r">
              <a:buNone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--</a:t>
            </a:r>
            <a:r>
              <a:rPr lang="en-NZ" altLang="en-US" sz="20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Construction Contract Act 2002, S13.1</a:t>
            </a: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 marL="457200" lvl="1" indent="0">
              <a:buNone/>
            </a:pP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0963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0806" y="188640"/>
            <a:ext cx="8866188" cy="630237"/>
          </a:xfrm>
        </p:spPr>
        <p:txBody>
          <a:bodyPr/>
          <a:lstStyle/>
          <a:p>
            <a:r>
              <a:rPr lang="en-GB" altLang="en-US" dirty="0"/>
              <a:t>Reference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Construction Contract Act 2002</a:t>
            </a:r>
          </a:p>
          <a:p>
            <a:pPr>
              <a:buFont typeface="Arial" panose="020B0604020202020204" pitchFamily="34" charset="0"/>
              <a:buChar char="•"/>
            </a:pP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NZS3910:2013 Condition of Contract For Building And Civil Engineering Construction.</a:t>
            </a:r>
            <a:endParaRPr lang="en-US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987266F-B84C-4FE2-BA4B-0974C698C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374966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 descr="Large confetti"/>
          <p:cNvSpPr>
            <a:spLocks noGrp="1" noChangeArrowheads="1"/>
          </p:cNvSpPr>
          <p:nvPr>
            <p:ph type="ctrTitle"/>
          </p:nvPr>
        </p:nvSpPr>
        <p:spPr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 altLang="en-US" sz="2800" dirty="0"/>
              <a:t>THE END</a:t>
            </a:r>
            <a:endParaRPr lang="en-GB" altLang="en-US" sz="2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329087-4233-4E4C-AA42-3BB647449D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261151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Construction Project Payments Process</a:t>
            </a:r>
            <a:endParaRPr lang="en-GB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1268760"/>
            <a:ext cx="3454811" cy="83099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>
                <a:solidFill>
                  <a:srgbClr val="00264C"/>
                </a:solidFill>
              </a:rPr>
              <a:t>Commencement of </a:t>
            </a:r>
            <a:r>
              <a:rPr lang="en-NZ">
                <a:solidFill>
                  <a:srgbClr val="00264C"/>
                </a:solidFill>
              </a:rPr>
              <a:t>Contract Works</a:t>
            </a:r>
            <a:endParaRPr lang="en-NZ" dirty="0">
              <a:solidFill>
                <a:srgbClr val="00264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3596938"/>
            <a:ext cx="3454811" cy="83099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>
                <a:solidFill>
                  <a:srgbClr val="00264C"/>
                </a:solidFill>
              </a:rPr>
              <a:t>Practical </a:t>
            </a:r>
          </a:p>
          <a:p>
            <a:pPr algn="ctr"/>
            <a:r>
              <a:rPr lang="en-NZ" dirty="0">
                <a:solidFill>
                  <a:srgbClr val="00264C"/>
                </a:solidFill>
              </a:rPr>
              <a:t>Completion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340706" y="1910293"/>
            <a:ext cx="1292662" cy="1876110"/>
            <a:chOff x="2340706" y="1910293"/>
            <a:chExt cx="1292662" cy="1876110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>
              <a:off x="2866062" y="2110230"/>
              <a:ext cx="9377" cy="1486708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" name="TextBox 6"/>
            <p:cNvSpPr txBox="1"/>
            <p:nvPr/>
          </p:nvSpPr>
          <p:spPr>
            <a:xfrm>
              <a:off x="2340706" y="1910293"/>
              <a:ext cx="1292662" cy="187611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NZ" dirty="0">
                  <a:solidFill>
                    <a:srgbClr val="00264C"/>
                  </a:solidFill>
                </a:rPr>
                <a:t>Actual Contract Period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264746" y="5589240"/>
            <a:ext cx="3454811" cy="83099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>
                <a:solidFill>
                  <a:srgbClr val="00264C"/>
                </a:solidFill>
              </a:rPr>
              <a:t>Final </a:t>
            </a:r>
          </a:p>
          <a:p>
            <a:pPr algn="ctr"/>
            <a:r>
              <a:rPr lang="en-NZ" dirty="0">
                <a:solidFill>
                  <a:srgbClr val="00264C"/>
                </a:solidFill>
              </a:rPr>
              <a:t>Completion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809842" y="4417462"/>
            <a:ext cx="2872924" cy="1171778"/>
            <a:chOff x="2809842" y="4417462"/>
            <a:chExt cx="2872924" cy="1171778"/>
          </a:xfrm>
        </p:grpSpPr>
        <p:cxnSp>
          <p:nvCxnSpPr>
            <p:cNvPr id="12" name="Straight Arrow Connector 11"/>
            <p:cNvCxnSpPr/>
            <p:nvPr/>
          </p:nvCxnSpPr>
          <p:spPr bwMode="auto">
            <a:xfrm>
              <a:off x="2809842" y="4417462"/>
              <a:ext cx="18693" cy="1171778"/>
            </a:xfrm>
            <a:prstGeom prst="straightConnector1">
              <a:avLst/>
            </a:prstGeom>
            <a:solidFill>
              <a:schemeClr val="accent1"/>
            </a:solidFill>
            <a:ln w="50800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TextBox 10"/>
            <p:cNvSpPr txBox="1"/>
            <p:nvPr/>
          </p:nvSpPr>
          <p:spPr>
            <a:xfrm>
              <a:off x="2879563" y="4532209"/>
              <a:ext cx="2803203" cy="830997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NZ" dirty="0">
                  <a:solidFill>
                    <a:srgbClr val="0A0C14"/>
                  </a:solidFill>
                </a:rPr>
                <a:t>Defects Notification Period</a:t>
              </a:r>
            </a:p>
          </p:txBody>
        </p:sp>
      </p:grpSp>
      <p:sp>
        <p:nvSpPr>
          <p:cNvPr id="15" name="Down Arrow Callout 14"/>
          <p:cNvSpPr/>
          <p:nvPr/>
        </p:nvSpPr>
        <p:spPr>
          <a:xfrm>
            <a:off x="6300192" y="1247697"/>
            <a:ext cx="2057400" cy="1066800"/>
          </a:xfrm>
          <a:prstGeom prst="downArrowCallou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000" dirty="0">
                <a:solidFill>
                  <a:sysClr val="windowText" lastClr="000000"/>
                </a:solidFill>
              </a:rPr>
              <a:t>Advance Payment (Optional</a:t>
            </a:r>
            <a:r>
              <a:rPr lang="en-US" sz="1200" dirty="0">
                <a:solidFill>
                  <a:sysClr val="windowText" lastClr="000000"/>
                </a:solidFill>
              </a:rPr>
              <a:t>)</a:t>
            </a:r>
          </a:p>
        </p:txBody>
      </p:sp>
      <p:sp>
        <p:nvSpPr>
          <p:cNvPr id="16" name="Down Arrow Callout 15"/>
          <p:cNvSpPr/>
          <p:nvPr/>
        </p:nvSpPr>
        <p:spPr>
          <a:xfrm>
            <a:off x="6376392" y="2316569"/>
            <a:ext cx="1905000" cy="1143000"/>
          </a:xfrm>
          <a:prstGeom prst="downArrowCallou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400" dirty="0">
                <a:solidFill>
                  <a:sysClr val="windowText" lastClr="000000"/>
                </a:solidFill>
              </a:rPr>
              <a:t>Progress Payment</a:t>
            </a:r>
          </a:p>
        </p:txBody>
      </p:sp>
      <p:sp>
        <p:nvSpPr>
          <p:cNvPr id="17" name="Down Arrow Callout 16"/>
          <p:cNvSpPr/>
          <p:nvPr/>
        </p:nvSpPr>
        <p:spPr>
          <a:xfrm>
            <a:off x="6376392" y="3596938"/>
            <a:ext cx="2057400" cy="1344230"/>
          </a:xfrm>
          <a:prstGeom prst="downArrowCallou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dirty="0">
                <a:solidFill>
                  <a:sysClr val="windowText" lastClr="000000"/>
                </a:solidFill>
              </a:rPr>
              <a:t>Practical Completion  (portion of Retention Release</a:t>
            </a:r>
            <a:r>
              <a:rPr lang="en-US" sz="1200" dirty="0">
                <a:solidFill>
                  <a:sysClr val="windowText" lastClr="000000"/>
                </a:solidFill>
              </a:rPr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03677" y="5553881"/>
            <a:ext cx="2095500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>
                <a:solidFill>
                  <a:srgbClr val="333333">
                    <a:lumMod val="50000"/>
                  </a:srgbClr>
                </a:solidFill>
              </a:rPr>
              <a:t>Final Account Settlement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83BB324-8983-449F-9C18-E6FE4E356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233312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864751"/>
            <a:ext cx="7200800" cy="766167"/>
          </a:xfrm>
        </p:spPr>
        <p:txBody>
          <a:bodyPr/>
          <a:lstStyle/>
          <a:p>
            <a:pPr algn="ctr"/>
            <a:r>
              <a:rPr lang="en-NZ" dirty="0"/>
              <a:t>Final Account Basics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6FF931-E718-4AAD-AC15-A82EDA4BE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875425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Final Account - Definition</a:t>
            </a:r>
            <a:endParaRPr lang="en-GB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A </a:t>
            </a:r>
            <a:r>
              <a:rPr lang="en-NZ" altLang="en-US" sz="280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Final Account </a:t>
            </a: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in construction contracts is the agreed statement of the amount of money to be paid at the end of a building contract by the principal to the contractor. </a:t>
            </a:r>
          </a:p>
          <a:p>
            <a:pPr>
              <a:buFont typeface="Arial" panose="020B0604020202020204" pitchFamily="34" charset="0"/>
              <a:buChar char="•"/>
            </a:pPr>
            <a:endParaRPr lang="en-NZ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A </a:t>
            </a:r>
            <a:r>
              <a:rPr lang="en-NZ" altLang="en-US" sz="280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Final Account </a:t>
            </a: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is a summary of the financial effect of </a:t>
            </a:r>
            <a:r>
              <a:rPr lang="en-NZ" altLang="en-US" sz="2800" b="0" dirty="0">
                <a:solidFill>
                  <a:srgbClr val="C00000"/>
                </a:solidFill>
              </a:rPr>
              <a:t>all activities </a:t>
            </a:r>
            <a:r>
              <a:rPr lang="en-NZ" altLang="en-US" sz="2800" b="0" dirty="0">
                <a:solidFill>
                  <a:schemeClr val="accent6">
                    <a:lumMod val="90000"/>
                    <a:lumOff val="10000"/>
                  </a:schemeClr>
                </a:solidFill>
              </a:rPr>
              <a:t>carried out under the Contract.</a:t>
            </a:r>
            <a:endParaRPr lang="en-US" altLang="en-US" sz="2800" b="0" dirty="0">
              <a:solidFill>
                <a:schemeClr val="accent6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A075F5D-18BF-47C7-8DA7-68B3D967C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54289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429000"/>
            <a:ext cx="7200800" cy="766167"/>
          </a:xfrm>
        </p:spPr>
        <p:txBody>
          <a:bodyPr/>
          <a:lstStyle/>
          <a:p>
            <a:pPr algn="ctr"/>
            <a:br>
              <a:rPr lang="en-NZ" dirty="0"/>
            </a:br>
            <a:br>
              <a:rPr lang="en-NZ" dirty="0"/>
            </a:br>
            <a:br>
              <a:rPr lang="en-NZ" dirty="0"/>
            </a:br>
            <a:br>
              <a:rPr lang="en-NZ" dirty="0"/>
            </a:br>
            <a:br>
              <a:rPr lang="en-NZ" dirty="0"/>
            </a:br>
            <a:br>
              <a:rPr lang="en-NZ" dirty="0"/>
            </a:br>
            <a:br>
              <a:rPr lang="en-NZ" dirty="0"/>
            </a:br>
            <a:r>
              <a:rPr lang="en-NZ" dirty="0"/>
              <a:t>Structure of Final Account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D0CFA2-01CF-48C8-B6DA-5726012E6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2728338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643609"/>
              </p:ext>
            </p:extLst>
          </p:nvPr>
        </p:nvGraphicFramePr>
        <p:xfrm>
          <a:off x="539552" y="1844824"/>
          <a:ext cx="822960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0" y="284163"/>
            <a:ext cx="8866188" cy="630237"/>
          </a:xfrm>
        </p:spPr>
        <p:txBody>
          <a:bodyPr/>
          <a:lstStyle/>
          <a:p>
            <a:r>
              <a:rPr lang="en-US" altLang="en-US" dirty="0"/>
              <a:t>Structure of final account</a:t>
            </a:r>
            <a:endParaRPr lang="en-GB" alt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119055" y="2924944"/>
            <a:ext cx="6747133" cy="2592287"/>
            <a:chOff x="2119055" y="2924944"/>
            <a:chExt cx="6747133" cy="3553161"/>
          </a:xfrm>
        </p:grpSpPr>
        <p:sp>
          <p:nvSpPr>
            <p:cNvPr id="3" name="Rounded Rectangle 2"/>
            <p:cNvSpPr/>
            <p:nvPr/>
          </p:nvSpPr>
          <p:spPr bwMode="auto">
            <a:xfrm>
              <a:off x="2119055" y="2924944"/>
              <a:ext cx="6650097" cy="2520280"/>
            </a:xfrm>
            <a:prstGeom prst="round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NZ">
                <a:solidFill>
                  <a:srgbClr val="00264C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084168" y="4783638"/>
              <a:ext cx="24482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2000" dirty="0">
                  <a:solidFill>
                    <a:srgbClr val="800000"/>
                  </a:solidFill>
                </a:rPr>
                <a:t>Adjusted  Cost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373407" y="6016440"/>
              <a:ext cx="64927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>
                  <a:solidFill>
                    <a:srgbClr val="800000"/>
                  </a:solidFill>
                </a:rPr>
                <a:t>To be adjusted when settling final account.</a:t>
              </a:r>
            </a:p>
          </p:txBody>
        </p: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8AFC60-F7D3-4E3A-B30B-6AA28AA77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34157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Types of Variation</a:t>
            </a:r>
            <a:endParaRPr lang="en-GB" alt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CB3B1E9-A5EB-447F-AB0E-D6784990D787}"/>
              </a:ext>
            </a:extLst>
          </p:cNvPr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7C0DDF2-AFD8-49B2-9289-72FAFA0F96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3568" y="5661248"/>
            <a:ext cx="1365622" cy="768163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158C50-8F72-4A2E-BDA3-360752890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2240820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2546297"/>
              </p:ext>
            </p:extLst>
          </p:nvPr>
        </p:nvGraphicFramePr>
        <p:xfrm>
          <a:off x="539552" y="1412776"/>
          <a:ext cx="822960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0" y="284163"/>
            <a:ext cx="8866188" cy="630237"/>
          </a:xfrm>
        </p:spPr>
        <p:txBody>
          <a:bodyPr/>
          <a:lstStyle/>
          <a:p>
            <a:r>
              <a:rPr lang="en-US" altLang="en-US" dirty="0"/>
              <a:t>Variation</a:t>
            </a:r>
            <a:endParaRPr lang="en-GB" altLang="en-US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752" y="1076053"/>
            <a:ext cx="1368152" cy="768771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18BF20-4AC9-4EB1-870C-483CB3E0C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Aurora Chen</a:t>
            </a:r>
          </a:p>
        </p:txBody>
      </p:sp>
    </p:spTree>
    <p:extLst>
      <p:ext uri="{BB962C8B-B14F-4D97-AF65-F5344CB8AC3E}">
        <p14:creationId xmlns:p14="http://schemas.microsoft.com/office/powerpoint/2010/main" val="163938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icepaper">
  <a:themeElements>
    <a:clrScheme name="Ricepaper 2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4"/>
      </a:accent6>
      <a:hlink>
        <a:srgbClr val="598BBD"/>
      </a:hlink>
      <a:folHlink>
        <a:srgbClr val="4D4D4D"/>
      </a:folHlink>
    </a:clrScheme>
    <a:fontScheme name="Ricepaper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lnDef>
  </a:objectDefaults>
  <a:extraClrSchemeLst>
    <a:extraClrScheme>
      <a:clrScheme name="Ricepape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cepape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Designs\Ricepaper.pot</Template>
  <TotalTime>2294</TotalTime>
  <Words>910</Words>
  <Application>Microsoft Office PowerPoint</Application>
  <PresentationFormat>On-screen Show (4:3)</PresentationFormat>
  <Paragraphs>178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Ricepaper</vt:lpstr>
      <vt:lpstr>CIBC6041 Contract Administration</vt:lpstr>
      <vt:lpstr>Project Payment Process (Recap)</vt:lpstr>
      <vt:lpstr>Construction Project Payments Process</vt:lpstr>
      <vt:lpstr>Final Account Basics</vt:lpstr>
      <vt:lpstr>Final Account - Definition</vt:lpstr>
      <vt:lpstr>       Structure of Final Account</vt:lpstr>
      <vt:lpstr>Structure of final account</vt:lpstr>
      <vt:lpstr>Types of Variation</vt:lpstr>
      <vt:lpstr>Variation</vt:lpstr>
      <vt:lpstr>Valuation of Variation</vt:lpstr>
      <vt:lpstr>Included Sum</vt:lpstr>
      <vt:lpstr>Included Sum – Provisional Sum</vt:lpstr>
      <vt:lpstr>Included Sum –Prime Cost</vt:lpstr>
      <vt:lpstr>Included Sum –Contingency Sum</vt:lpstr>
      <vt:lpstr>Reimbursement </vt:lpstr>
      <vt:lpstr>Reimbursement from/to Principal</vt:lpstr>
      <vt:lpstr>Reimbursement from/to Principal</vt:lpstr>
      <vt:lpstr>Cost Fluctuation</vt:lpstr>
      <vt:lpstr>       Final Account Documents</vt:lpstr>
      <vt:lpstr>Final Account Documents</vt:lpstr>
      <vt:lpstr>Final Account Documents</vt:lpstr>
      <vt:lpstr>Final Account Settlement</vt:lpstr>
      <vt:lpstr>PowerPoint Presentation</vt:lpstr>
      <vt:lpstr>Reference</vt:lpstr>
      <vt:lpstr>THE END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Communication Management</dc:title>
  <dc:creator>Thanasis</dc:creator>
  <cp:lastModifiedBy>Aurora Chen</cp:lastModifiedBy>
  <cp:revision>255</cp:revision>
  <dcterms:created xsi:type="dcterms:W3CDTF">2005-10-05T15:00:40Z</dcterms:created>
  <dcterms:modified xsi:type="dcterms:W3CDTF">2022-06-22T09:49:03Z</dcterms:modified>
</cp:coreProperties>
</file>