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322C6-A947-4029-9768-EA172C38A8A2}" v="9" dt="2022-03-05T09:05:40.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ina Stebletsova" userId="95e1a5fc-2b26-4f28-8bab-eb8a42e9fb83" providerId="ADAL" clId="{BE2322C6-A947-4029-9768-EA172C38A8A2}"/>
    <pc:docChg chg="undo custSel modSld">
      <pc:chgData name="Galina Stebletsova" userId="95e1a5fc-2b26-4f28-8bab-eb8a42e9fb83" providerId="ADAL" clId="{BE2322C6-A947-4029-9768-EA172C38A8A2}" dt="2022-03-06T23:23:17.385" v="335" actId="20577"/>
      <pc:docMkLst>
        <pc:docMk/>
      </pc:docMkLst>
      <pc:sldChg chg="addSp modSp mod setBg">
        <pc:chgData name="Galina Stebletsova" userId="95e1a5fc-2b26-4f28-8bab-eb8a42e9fb83" providerId="ADAL" clId="{BE2322C6-A947-4029-9768-EA172C38A8A2}" dt="2022-03-05T09:07:38.726" v="325" actId="113"/>
        <pc:sldMkLst>
          <pc:docMk/>
          <pc:sldMk cId="1249231293" sldId="256"/>
        </pc:sldMkLst>
        <pc:spChg chg="mod">
          <ac:chgData name="Galina Stebletsova" userId="95e1a5fc-2b26-4f28-8bab-eb8a42e9fb83" providerId="ADAL" clId="{BE2322C6-A947-4029-9768-EA172C38A8A2}" dt="2022-03-05T09:07:38.726" v="325" actId="113"/>
          <ac:spMkLst>
            <pc:docMk/>
            <pc:sldMk cId="1249231293" sldId="256"/>
            <ac:spMk id="2" creationId="{6420F40E-9B54-4CE7-8E69-5FDFA2B447F9}"/>
          </ac:spMkLst>
        </pc:spChg>
        <pc:spChg chg="mod">
          <ac:chgData name="Galina Stebletsova" userId="95e1a5fc-2b26-4f28-8bab-eb8a42e9fb83" providerId="ADAL" clId="{BE2322C6-A947-4029-9768-EA172C38A8A2}" dt="2022-03-05T09:07:34.843" v="324" actId="113"/>
          <ac:spMkLst>
            <pc:docMk/>
            <pc:sldMk cId="1249231293" sldId="256"/>
            <ac:spMk id="3" creationId="{DEF88235-43E3-4610-B805-AF47CDE67B32}"/>
          </ac:spMkLst>
        </pc:spChg>
        <pc:spChg chg="add">
          <ac:chgData name="Galina Stebletsova" userId="95e1a5fc-2b26-4f28-8bab-eb8a42e9fb83" providerId="ADAL" clId="{BE2322C6-A947-4029-9768-EA172C38A8A2}" dt="2022-03-05T09:07:25.329" v="322" actId="26606"/>
          <ac:spMkLst>
            <pc:docMk/>
            <pc:sldMk cId="1249231293" sldId="256"/>
            <ac:spMk id="8" creationId="{0ADFFC45-3DC9-4433-926F-043E879D9DFC}"/>
          </ac:spMkLst>
        </pc:spChg>
        <pc:spChg chg="add">
          <ac:chgData name="Galina Stebletsova" userId="95e1a5fc-2b26-4f28-8bab-eb8a42e9fb83" providerId="ADAL" clId="{BE2322C6-A947-4029-9768-EA172C38A8A2}" dt="2022-03-05T09:07:25.329" v="322" actId="26606"/>
          <ac:spMkLst>
            <pc:docMk/>
            <pc:sldMk cId="1249231293" sldId="256"/>
            <ac:spMk id="19" creationId="{69370F01-B8C9-4CE4-824C-92B2792E6ED0}"/>
          </ac:spMkLst>
        </pc:spChg>
        <pc:grpChg chg="add">
          <ac:chgData name="Galina Stebletsova" userId="95e1a5fc-2b26-4f28-8bab-eb8a42e9fb83" providerId="ADAL" clId="{BE2322C6-A947-4029-9768-EA172C38A8A2}" dt="2022-03-05T09:07:25.329" v="322" actId="26606"/>
          <ac:grpSpMkLst>
            <pc:docMk/>
            <pc:sldMk cId="1249231293" sldId="256"/>
            <ac:grpSpMk id="10" creationId="{B5F26A87-0610-435F-AA13-BD658385C9D9}"/>
          </ac:grpSpMkLst>
        </pc:grpChg>
      </pc:sldChg>
      <pc:sldChg chg="addSp modSp mod setBg">
        <pc:chgData name="Galina Stebletsova" userId="95e1a5fc-2b26-4f28-8bab-eb8a42e9fb83" providerId="ADAL" clId="{BE2322C6-A947-4029-9768-EA172C38A8A2}" dt="2022-03-05T09:05:03.581" v="307" actId="255"/>
        <pc:sldMkLst>
          <pc:docMk/>
          <pc:sldMk cId="1258427311" sldId="257"/>
        </pc:sldMkLst>
        <pc:spChg chg="mod">
          <ac:chgData name="Galina Stebletsova" userId="95e1a5fc-2b26-4f28-8bab-eb8a42e9fb83" providerId="ADAL" clId="{BE2322C6-A947-4029-9768-EA172C38A8A2}" dt="2022-03-05T08:56:07.248" v="229" actId="26606"/>
          <ac:spMkLst>
            <pc:docMk/>
            <pc:sldMk cId="1258427311" sldId="257"/>
            <ac:spMk id="2" creationId="{675B5B47-E7BB-4BB4-8166-8D830A748FFC}"/>
          </ac:spMkLst>
        </pc:spChg>
        <pc:spChg chg="mod ord">
          <ac:chgData name="Galina Stebletsova" userId="95e1a5fc-2b26-4f28-8bab-eb8a42e9fb83" providerId="ADAL" clId="{BE2322C6-A947-4029-9768-EA172C38A8A2}" dt="2022-03-05T09:05:03.581" v="307" actId="255"/>
          <ac:spMkLst>
            <pc:docMk/>
            <pc:sldMk cId="1258427311" sldId="257"/>
            <ac:spMk id="3" creationId="{E2CF340B-F432-4D63-996D-4716E8C0DD6F}"/>
          </ac:spMkLst>
        </pc:spChg>
        <pc:picChg chg="add mod">
          <ac:chgData name="Galina Stebletsova" userId="95e1a5fc-2b26-4f28-8bab-eb8a42e9fb83" providerId="ADAL" clId="{BE2322C6-A947-4029-9768-EA172C38A8A2}" dt="2022-03-05T08:56:07.248" v="229" actId="26606"/>
          <ac:picMkLst>
            <pc:docMk/>
            <pc:sldMk cId="1258427311" sldId="257"/>
            <ac:picMk id="5" creationId="{941EBB73-BB26-4F8A-89AE-9BF22CB8F6C6}"/>
          </ac:picMkLst>
        </pc:picChg>
      </pc:sldChg>
      <pc:sldChg chg="addSp delSp modSp mod setBg">
        <pc:chgData name="Galina Stebletsova" userId="95e1a5fc-2b26-4f28-8bab-eb8a42e9fb83" providerId="ADAL" clId="{BE2322C6-A947-4029-9768-EA172C38A8A2}" dt="2022-03-05T09:00:57.079" v="275" actId="113"/>
        <pc:sldMkLst>
          <pc:docMk/>
          <pc:sldMk cId="518662106" sldId="258"/>
        </pc:sldMkLst>
        <pc:spChg chg="mod">
          <ac:chgData name="Galina Stebletsova" userId="95e1a5fc-2b26-4f28-8bab-eb8a42e9fb83" providerId="ADAL" clId="{BE2322C6-A947-4029-9768-EA172C38A8A2}" dt="2022-03-05T09:00:57.079" v="275" actId="113"/>
          <ac:spMkLst>
            <pc:docMk/>
            <pc:sldMk cId="518662106" sldId="258"/>
            <ac:spMk id="2" creationId="{15390936-62B6-4475-9804-1678311683AB}"/>
          </ac:spMkLst>
        </pc:spChg>
        <pc:spChg chg="del mod">
          <ac:chgData name="Galina Stebletsova" userId="95e1a5fc-2b26-4f28-8bab-eb8a42e9fb83" providerId="ADAL" clId="{BE2322C6-A947-4029-9768-EA172C38A8A2}" dt="2022-03-05T08:56:22.550" v="230" actId="26606"/>
          <ac:spMkLst>
            <pc:docMk/>
            <pc:sldMk cId="518662106" sldId="258"/>
            <ac:spMk id="3" creationId="{3129BE78-5F53-4732-9174-2611192AF329}"/>
          </ac:spMkLst>
        </pc:spChg>
        <pc:graphicFrameChg chg="add mod">
          <ac:chgData name="Galina Stebletsova" userId="95e1a5fc-2b26-4f28-8bab-eb8a42e9fb83" providerId="ADAL" clId="{BE2322C6-A947-4029-9768-EA172C38A8A2}" dt="2022-03-05T09:00:52.659" v="274" actId="255"/>
          <ac:graphicFrameMkLst>
            <pc:docMk/>
            <pc:sldMk cId="518662106" sldId="258"/>
            <ac:graphicFrameMk id="5" creationId="{57FD9E5B-69FE-4443-A126-A371C6F89B1F}"/>
          </ac:graphicFrameMkLst>
        </pc:graphicFrameChg>
      </pc:sldChg>
      <pc:sldChg chg="addSp delSp modSp mod setBg">
        <pc:chgData name="Galina Stebletsova" userId="95e1a5fc-2b26-4f28-8bab-eb8a42e9fb83" providerId="ADAL" clId="{BE2322C6-A947-4029-9768-EA172C38A8A2}" dt="2022-03-05T09:01:12.513" v="276" actId="113"/>
        <pc:sldMkLst>
          <pc:docMk/>
          <pc:sldMk cId="703809334" sldId="259"/>
        </pc:sldMkLst>
        <pc:spChg chg="mod">
          <ac:chgData name="Galina Stebletsova" userId="95e1a5fc-2b26-4f28-8bab-eb8a42e9fb83" providerId="ADAL" clId="{BE2322C6-A947-4029-9768-EA172C38A8A2}" dt="2022-03-05T09:01:12.513" v="276" actId="113"/>
          <ac:spMkLst>
            <pc:docMk/>
            <pc:sldMk cId="703809334" sldId="259"/>
            <ac:spMk id="2" creationId="{153B3A89-B190-49A2-AB87-BF376F5DF671}"/>
          </ac:spMkLst>
        </pc:spChg>
        <pc:spChg chg="add del mod">
          <ac:chgData name="Galina Stebletsova" userId="95e1a5fc-2b26-4f28-8bab-eb8a42e9fb83" providerId="ADAL" clId="{BE2322C6-A947-4029-9768-EA172C38A8A2}" dt="2022-03-05T08:56:39.940" v="233" actId="26606"/>
          <ac:spMkLst>
            <pc:docMk/>
            <pc:sldMk cId="703809334" sldId="259"/>
            <ac:spMk id="3" creationId="{EE2AB053-2EE1-43D6-A28A-CB310367BAD0}"/>
          </ac:spMkLst>
        </pc:spChg>
        <pc:spChg chg="add">
          <ac:chgData name="Galina Stebletsova" userId="95e1a5fc-2b26-4f28-8bab-eb8a42e9fb83" providerId="ADAL" clId="{BE2322C6-A947-4029-9768-EA172C38A8A2}" dt="2022-03-05T08:56:39.940" v="233" actId="26606"/>
          <ac:spMkLst>
            <pc:docMk/>
            <pc:sldMk cId="703809334" sldId="259"/>
            <ac:spMk id="9" creationId="{1DA27254-207B-4B52-973B-03A6D7C253A8}"/>
          </ac:spMkLst>
        </pc:spChg>
        <pc:spChg chg="add">
          <ac:chgData name="Galina Stebletsova" userId="95e1a5fc-2b26-4f28-8bab-eb8a42e9fb83" providerId="ADAL" clId="{BE2322C6-A947-4029-9768-EA172C38A8A2}" dt="2022-03-05T08:56:39.940" v="233" actId="26606"/>
          <ac:spMkLst>
            <pc:docMk/>
            <pc:sldMk cId="703809334" sldId="259"/>
            <ac:spMk id="22" creationId="{D6188152-70CA-4742-AA0D-863A7FDB4793}"/>
          </ac:spMkLst>
        </pc:spChg>
        <pc:grpChg chg="add">
          <ac:chgData name="Galina Stebletsova" userId="95e1a5fc-2b26-4f28-8bab-eb8a42e9fb83" providerId="ADAL" clId="{BE2322C6-A947-4029-9768-EA172C38A8A2}" dt="2022-03-05T08:56:39.940" v="233" actId="26606"/>
          <ac:grpSpMkLst>
            <pc:docMk/>
            <pc:sldMk cId="703809334" sldId="259"/>
            <ac:grpSpMk id="11" creationId="{AE3358E8-FEB4-4E5C-903A-92C75E6BDD18}"/>
          </ac:grpSpMkLst>
        </pc:grpChg>
        <pc:graphicFrameChg chg="add del">
          <ac:chgData name="Galina Stebletsova" userId="95e1a5fc-2b26-4f28-8bab-eb8a42e9fb83" providerId="ADAL" clId="{BE2322C6-A947-4029-9768-EA172C38A8A2}" dt="2022-03-05T08:56:39.887" v="232" actId="26606"/>
          <ac:graphicFrameMkLst>
            <pc:docMk/>
            <pc:sldMk cId="703809334" sldId="259"/>
            <ac:graphicFrameMk id="5" creationId="{87492189-46B9-4E5A-862A-173AFBC299F7}"/>
          </ac:graphicFrameMkLst>
        </pc:graphicFrameChg>
        <pc:graphicFrameChg chg="add">
          <ac:chgData name="Galina Stebletsova" userId="95e1a5fc-2b26-4f28-8bab-eb8a42e9fb83" providerId="ADAL" clId="{BE2322C6-A947-4029-9768-EA172C38A8A2}" dt="2022-03-05T08:56:39.940" v="233" actId="26606"/>
          <ac:graphicFrameMkLst>
            <pc:docMk/>
            <pc:sldMk cId="703809334" sldId="259"/>
            <ac:graphicFrameMk id="7" creationId="{790DDEB9-F5BC-4DBD-AE50-A2D53FEF733C}"/>
          </ac:graphicFrameMkLst>
        </pc:graphicFrameChg>
      </pc:sldChg>
      <pc:sldChg chg="addSp modSp mod setBg addAnim">
        <pc:chgData name="Galina Stebletsova" userId="95e1a5fc-2b26-4f28-8bab-eb8a42e9fb83" providerId="ADAL" clId="{BE2322C6-A947-4029-9768-EA172C38A8A2}" dt="2022-03-05T09:01:29.870" v="281" actId="20577"/>
        <pc:sldMkLst>
          <pc:docMk/>
          <pc:sldMk cId="3144254582" sldId="260"/>
        </pc:sldMkLst>
        <pc:spChg chg="mod">
          <ac:chgData name="Galina Stebletsova" userId="95e1a5fc-2b26-4f28-8bab-eb8a42e9fb83" providerId="ADAL" clId="{BE2322C6-A947-4029-9768-EA172C38A8A2}" dt="2022-03-05T08:56:46.067" v="234" actId="26606"/>
          <ac:spMkLst>
            <pc:docMk/>
            <pc:sldMk cId="3144254582" sldId="260"/>
            <ac:spMk id="2" creationId="{9E21581D-E765-4FEF-BD00-F4B4D9F4F5D1}"/>
          </ac:spMkLst>
        </pc:spChg>
        <pc:spChg chg="mod">
          <ac:chgData name="Galina Stebletsova" userId="95e1a5fc-2b26-4f28-8bab-eb8a42e9fb83" providerId="ADAL" clId="{BE2322C6-A947-4029-9768-EA172C38A8A2}" dt="2022-03-05T09:01:29.870" v="281" actId="20577"/>
          <ac:spMkLst>
            <pc:docMk/>
            <pc:sldMk cId="3144254582" sldId="260"/>
            <ac:spMk id="3" creationId="{0628D8ED-8DC8-493D-AF89-24E0234EFA6D}"/>
          </ac:spMkLst>
        </pc:spChg>
        <pc:spChg chg="add">
          <ac:chgData name="Galina Stebletsova" userId="95e1a5fc-2b26-4f28-8bab-eb8a42e9fb83" providerId="ADAL" clId="{BE2322C6-A947-4029-9768-EA172C38A8A2}" dt="2022-03-05T08:56:46.067" v="234" actId="26606"/>
          <ac:spMkLst>
            <pc:docMk/>
            <pc:sldMk cId="3144254582" sldId="260"/>
            <ac:spMk id="20" creationId="{DD6BC9EB-F181-48AB-BCA2-3D1DB20D2D87}"/>
          </ac:spMkLst>
        </pc:spChg>
        <pc:spChg chg="add">
          <ac:chgData name="Galina Stebletsova" userId="95e1a5fc-2b26-4f28-8bab-eb8a42e9fb83" providerId="ADAL" clId="{BE2322C6-A947-4029-9768-EA172C38A8A2}" dt="2022-03-05T08:56:46.067" v="234" actId="26606"/>
          <ac:spMkLst>
            <pc:docMk/>
            <pc:sldMk cId="3144254582" sldId="260"/>
            <ac:spMk id="22" creationId="{D33AAA80-39DC-4020-9BFF-0718F35C7661}"/>
          </ac:spMkLst>
        </pc:spChg>
        <pc:spChg chg="add">
          <ac:chgData name="Galina Stebletsova" userId="95e1a5fc-2b26-4f28-8bab-eb8a42e9fb83" providerId="ADAL" clId="{BE2322C6-A947-4029-9768-EA172C38A8A2}" dt="2022-03-05T08:56:46.067" v="234" actId="26606"/>
          <ac:spMkLst>
            <pc:docMk/>
            <pc:sldMk cId="3144254582" sldId="260"/>
            <ac:spMk id="26" creationId="{1177F295-741F-4EFF-B0CA-BE69295ADA07}"/>
          </ac:spMkLst>
        </pc:spChg>
        <pc:grpChg chg="add">
          <ac:chgData name="Galina Stebletsova" userId="95e1a5fc-2b26-4f28-8bab-eb8a42e9fb83" providerId="ADAL" clId="{BE2322C6-A947-4029-9768-EA172C38A8A2}" dt="2022-03-05T08:56:46.067" v="234" actId="26606"/>
          <ac:grpSpMkLst>
            <pc:docMk/>
            <pc:sldMk cId="3144254582" sldId="260"/>
            <ac:grpSpMk id="8" creationId="{3F993C45-B237-4CD5-A232-CD2DFFF5AB1E}"/>
          </ac:grpSpMkLst>
        </pc:grpChg>
        <pc:cxnChg chg="add">
          <ac:chgData name="Galina Stebletsova" userId="95e1a5fc-2b26-4f28-8bab-eb8a42e9fb83" providerId="ADAL" clId="{BE2322C6-A947-4029-9768-EA172C38A8A2}" dt="2022-03-05T08:56:46.067" v="234" actId="26606"/>
          <ac:cxnSpMkLst>
            <pc:docMk/>
            <pc:sldMk cId="3144254582" sldId="260"/>
            <ac:cxnSpMk id="24" creationId="{C9C5D90B-7EE3-4D26-AB7D-A5A3A6E11203}"/>
          </ac:cxnSpMkLst>
        </pc:cxnChg>
      </pc:sldChg>
      <pc:sldChg chg="addSp delSp modSp mod setBg">
        <pc:chgData name="Galina Stebletsova" userId="95e1a5fc-2b26-4f28-8bab-eb8a42e9fb83" providerId="ADAL" clId="{BE2322C6-A947-4029-9768-EA172C38A8A2}" dt="2022-03-06T23:23:17.385" v="335" actId="20577"/>
        <pc:sldMkLst>
          <pc:docMk/>
          <pc:sldMk cId="2647986266" sldId="261"/>
        </pc:sldMkLst>
        <pc:spChg chg="mod">
          <ac:chgData name="Galina Stebletsova" userId="95e1a5fc-2b26-4f28-8bab-eb8a42e9fb83" providerId="ADAL" clId="{BE2322C6-A947-4029-9768-EA172C38A8A2}" dt="2022-03-05T09:05:46.540" v="309" actId="26606"/>
          <ac:spMkLst>
            <pc:docMk/>
            <pc:sldMk cId="2647986266" sldId="261"/>
            <ac:spMk id="2" creationId="{2767DA0C-D456-4203-8449-9E930135260E}"/>
          </ac:spMkLst>
        </pc:spChg>
        <pc:spChg chg="mod ord">
          <ac:chgData name="Galina Stebletsova" userId="95e1a5fc-2b26-4f28-8bab-eb8a42e9fb83" providerId="ADAL" clId="{BE2322C6-A947-4029-9768-EA172C38A8A2}" dt="2022-03-06T23:23:17.385" v="335" actId="20577"/>
          <ac:spMkLst>
            <pc:docMk/>
            <pc:sldMk cId="2647986266" sldId="261"/>
            <ac:spMk id="3" creationId="{57BB1B6F-CD2E-473E-8BF4-8FB212385C61}"/>
          </ac:spMkLst>
        </pc:spChg>
        <pc:spChg chg="add del">
          <ac:chgData name="Galina Stebletsova" userId="95e1a5fc-2b26-4f28-8bab-eb8a42e9fb83" providerId="ADAL" clId="{BE2322C6-A947-4029-9768-EA172C38A8A2}" dt="2022-03-05T09:05:46.540" v="309" actId="26606"/>
          <ac:spMkLst>
            <pc:docMk/>
            <pc:sldMk cId="2647986266" sldId="261"/>
            <ac:spMk id="8" creationId="{603AE127-802C-459A-A612-DB85B67F0DC0}"/>
          </ac:spMkLst>
        </pc:spChg>
        <pc:spChg chg="add del">
          <ac:chgData name="Galina Stebletsova" userId="95e1a5fc-2b26-4f28-8bab-eb8a42e9fb83" providerId="ADAL" clId="{BE2322C6-A947-4029-9768-EA172C38A8A2}" dt="2022-03-05T09:05:46.540" v="309" actId="26606"/>
          <ac:spMkLst>
            <pc:docMk/>
            <pc:sldMk cId="2647986266" sldId="261"/>
            <ac:spMk id="10" creationId="{9323D83D-50D6-4040-A58B-FCEA340F886A}"/>
          </ac:spMkLst>
        </pc:spChg>
        <pc:spChg chg="add del">
          <ac:chgData name="Galina Stebletsova" userId="95e1a5fc-2b26-4f28-8bab-eb8a42e9fb83" providerId="ADAL" clId="{BE2322C6-A947-4029-9768-EA172C38A8A2}" dt="2022-03-05T09:05:46.540" v="309" actId="26606"/>
          <ac:spMkLst>
            <pc:docMk/>
            <pc:sldMk cId="2647986266" sldId="261"/>
            <ac:spMk id="14" creationId="{F10FD715-4DCE-4779-B634-EC78315EA213}"/>
          </ac:spMkLst>
        </pc:spChg>
        <pc:picChg chg="add mod">
          <ac:chgData name="Galina Stebletsova" userId="95e1a5fc-2b26-4f28-8bab-eb8a42e9fb83" providerId="ADAL" clId="{BE2322C6-A947-4029-9768-EA172C38A8A2}" dt="2022-03-05T09:05:46.540" v="309" actId="26606"/>
          <ac:picMkLst>
            <pc:docMk/>
            <pc:sldMk cId="2647986266" sldId="261"/>
            <ac:picMk id="5" creationId="{AD2997DF-EF6E-4DA7-AD7E-9775A415A6E3}"/>
          </ac:picMkLst>
        </pc:picChg>
        <pc:cxnChg chg="add del">
          <ac:chgData name="Galina Stebletsova" userId="95e1a5fc-2b26-4f28-8bab-eb8a42e9fb83" providerId="ADAL" clId="{BE2322C6-A947-4029-9768-EA172C38A8A2}" dt="2022-03-05T09:05:46.540" v="309" actId="26606"/>
          <ac:cxnSpMkLst>
            <pc:docMk/>
            <pc:sldMk cId="2647986266" sldId="261"/>
            <ac:cxnSpMk id="12" creationId="{1A1FE6BB-DFB2-4080-9B5E-076EF5DDE67B}"/>
          </ac:cxnSpMkLst>
        </pc:cxnChg>
      </pc:sldChg>
      <pc:sldChg chg="addSp delSp modSp mod setBg">
        <pc:chgData name="Galina Stebletsova" userId="95e1a5fc-2b26-4f28-8bab-eb8a42e9fb83" providerId="ADAL" clId="{BE2322C6-A947-4029-9768-EA172C38A8A2}" dt="2022-03-05T09:02:50.663" v="291" actId="255"/>
        <pc:sldMkLst>
          <pc:docMk/>
          <pc:sldMk cId="719580963" sldId="262"/>
        </pc:sldMkLst>
        <pc:spChg chg="mod">
          <ac:chgData name="Galina Stebletsova" userId="95e1a5fc-2b26-4f28-8bab-eb8a42e9fb83" providerId="ADAL" clId="{BE2322C6-A947-4029-9768-EA172C38A8A2}" dt="2022-03-05T08:57:05.384" v="239" actId="26606"/>
          <ac:spMkLst>
            <pc:docMk/>
            <pc:sldMk cId="719580963" sldId="262"/>
            <ac:spMk id="2" creationId="{BCDA7960-178F-4ED1-A050-28B1FBA54DB6}"/>
          </ac:spMkLst>
        </pc:spChg>
        <pc:spChg chg="mod">
          <ac:chgData name="Galina Stebletsova" userId="95e1a5fc-2b26-4f28-8bab-eb8a42e9fb83" providerId="ADAL" clId="{BE2322C6-A947-4029-9768-EA172C38A8A2}" dt="2022-03-05T09:02:50.663" v="291" actId="255"/>
          <ac:spMkLst>
            <pc:docMk/>
            <pc:sldMk cId="719580963" sldId="262"/>
            <ac:spMk id="3" creationId="{93FCAD3B-7271-45DE-BFF6-402951D7D070}"/>
          </ac:spMkLst>
        </pc:spChg>
        <pc:spChg chg="add del">
          <ac:chgData name="Galina Stebletsova" userId="95e1a5fc-2b26-4f28-8bab-eb8a42e9fb83" providerId="ADAL" clId="{BE2322C6-A947-4029-9768-EA172C38A8A2}" dt="2022-03-05T08:57:05.380" v="238" actId="26606"/>
          <ac:spMkLst>
            <pc:docMk/>
            <pc:sldMk cId="719580963" sldId="262"/>
            <ac:spMk id="8" creationId="{603AE127-802C-459A-A612-DB85B67F0DC0}"/>
          </ac:spMkLst>
        </pc:spChg>
        <pc:spChg chg="add del">
          <ac:chgData name="Galina Stebletsova" userId="95e1a5fc-2b26-4f28-8bab-eb8a42e9fb83" providerId="ADAL" clId="{BE2322C6-A947-4029-9768-EA172C38A8A2}" dt="2022-03-05T08:57:05.380" v="238" actId="26606"/>
          <ac:spMkLst>
            <pc:docMk/>
            <pc:sldMk cId="719580963" sldId="262"/>
            <ac:spMk id="10" creationId="{9323D83D-50D6-4040-A58B-FCEA340F886A}"/>
          </ac:spMkLst>
        </pc:spChg>
        <pc:spChg chg="add del">
          <ac:chgData name="Galina Stebletsova" userId="95e1a5fc-2b26-4f28-8bab-eb8a42e9fb83" providerId="ADAL" clId="{BE2322C6-A947-4029-9768-EA172C38A8A2}" dt="2022-03-05T08:57:05.380" v="238" actId="26606"/>
          <ac:spMkLst>
            <pc:docMk/>
            <pc:sldMk cId="719580963" sldId="262"/>
            <ac:spMk id="14" creationId="{F10FD715-4DCE-4779-B634-EC78315EA213}"/>
          </ac:spMkLst>
        </pc:spChg>
        <pc:cxnChg chg="add del">
          <ac:chgData name="Galina Stebletsova" userId="95e1a5fc-2b26-4f28-8bab-eb8a42e9fb83" providerId="ADAL" clId="{BE2322C6-A947-4029-9768-EA172C38A8A2}" dt="2022-03-05T08:57:05.380" v="238" actId="26606"/>
          <ac:cxnSpMkLst>
            <pc:docMk/>
            <pc:sldMk cId="719580963" sldId="262"/>
            <ac:cxnSpMk id="12" creationId="{1A1FE6BB-DFB2-4080-9B5E-076EF5DDE67B}"/>
          </ac:cxnSpMkLst>
        </pc:cxnChg>
        <pc:cxnChg chg="add">
          <ac:chgData name="Galina Stebletsova" userId="95e1a5fc-2b26-4f28-8bab-eb8a42e9fb83" providerId="ADAL" clId="{BE2322C6-A947-4029-9768-EA172C38A8A2}" dt="2022-03-05T08:57:05.384" v="239" actId="26606"/>
          <ac:cxnSpMkLst>
            <pc:docMk/>
            <pc:sldMk cId="719580963" sldId="262"/>
            <ac:cxnSpMk id="16" creationId="{0B5F7E3B-C5F1-40E0-A491-558BAFBC1127}"/>
          </ac:cxnSpMkLst>
        </pc:cxnChg>
      </pc:sldChg>
      <pc:sldChg chg="addSp modSp mod setBg">
        <pc:chgData name="Galina Stebletsova" userId="95e1a5fc-2b26-4f28-8bab-eb8a42e9fb83" providerId="ADAL" clId="{BE2322C6-A947-4029-9768-EA172C38A8A2}" dt="2022-03-05T09:01:52.995" v="285" actId="113"/>
        <pc:sldMkLst>
          <pc:docMk/>
          <pc:sldMk cId="3467578132" sldId="263"/>
        </pc:sldMkLst>
        <pc:spChg chg="mod">
          <ac:chgData name="Galina Stebletsova" userId="95e1a5fc-2b26-4f28-8bab-eb8a42e9fb83" providerId="ADAL" clId="{BE2322C6-A947-4029-9768-EA172C38A8A2}" dt="2022-03-05T09:01:52.995" v="285" actId="113"/>
          <ac:spMkLst>
            <pc:docMk/>
            <pc:sldMk cId="3467578132" sldId="263"/>
            <ac:spMk id="2" creationId="{07211C8F-0700-465D-A91F-207F0FC0F06D}"/>
          </ac:spMkLst>
        </pc:spChg>
        <pc:spChg chg="mod">
          <ac:chgData name="Galina Stebletsova" userId="95e1a5fc-2b26-4f28-8bab-eb8a42e9fb83" providerId="ADAL" clId="{BE2322C6-A947-4029-9768-EA172C38A8A2}" dt="2022-03-05T08:57:16.452" v="240" actId="26606"/>
          <ac:spMkLst>
            <pc:docMk/>
            <pc:sldMk cId="3467578132" sldId="263"/>
            <ac:spMk id="3" creationId="{1C74BBD6-46C1-49B6-90C8-185F1104AA7E}"/>
          </ac:spMkLst>
        </pc:spChg>
        <pc:spChg chg="add">
          <ac:chgData name="Galina Stebletsova" userId="95e1a5fc-2b26-4f28-8bab-eb8a42e9fb83" providerId="ADAL" clId="{BE2322C6-A947-4029-9768-EA172C38A8A2}" dt="2022-03-05T08:57:16.452" v="240" actId="26606"/>
          <ac:spMkLst>
            <pc:docMk/>
            <pc:sldMk cId="3467578132" sldId="263"/>
            <ac:spMk id="8" creationId="{603AE127-802C-459A-A612-DB85B67F0DC0}"/>
          </ac:spMkLst>
        </pc:spChg>
        <pc:spChg chg="add">
          <ac:chgData name="Galina Stebletsova" userId="95e1a5fc-2b26-4f28-8bab-eb8a42e9fb83" providerId="ADAL" clId="{BE2322C6-A947-4029-9768-EA172C38A8A2}" dt="2022-03-05T08:57:16.452" v="240" actId="26606"/>
          <ac:spMkLst>
            <pc:docMk/>
            <pc:sldMk cId="3467578132" sldId="263"/>
            <ac:spMk id="10" creationId="{9323D83D-50D6-4040-A58B-FCEA340F886A}"/>
          </ac:spMkLst>
        </pc:spChg>
        <pc:spChg chg="add">
          <ac:chgData name="Galina Stebletsova" userId="95e1a5fc-2b26-4f28-8bab-eb8a42e9fb83" providerId="ADAL" clId="{BE2322C6-A947-4029-9768-EA172C38A8A2}" dt="2022-03-05T08:57:16.452" v="240" actId="26606"/>
          <ac:spMkLst>
            <pc:docMk/>
            <pc:sldMk cId="3467578132" sldId="263"/>
            <ac:spMk id="14" creationId="{F10FD715-4DCE-4779-B634-EC78315EA213}"/>
          </ac:spMkLst>
        </pc:spChg>
        <pc:cxnChg chg="add">
          <ac:chgData name="Galina Stebletsova" userId="95e1a5fc-2b26-4f28-8bab-eb8a42e9fb83" providerId="ADAL" clId="{BE2322C6-A947-4029-9768-EA172C38A8A2}" dt="2022-03-05T08:57:16.452" v="240" actId="26606"/>
          <ac:cxnSpMkLst>
            <pc:docMk/>
            <pc:sldMk cId="3467578132" sldId="263"/>
            <ac:cxnSpMk id="12" creationId="{1A1FE6BB-DFB2-4080-9B5E-076EF5DDE67B}"/>
          </ac:cxnSpMkLst>
        </pc:cxnChg>
      </pc:sldChg>
      <pc:sldChg chg="addSp delSp modSp mod setBg">
        <pc:chgData name="Galina Stebletsova" userId="95e1a5fc-2b26-4f28-8bab-eb8a42e9fb83" providerId="ADAL" clId="{BE2322C6-A947-4029-9768-EA172C38A8A2}" dt="2022-03-05T09:06:50.218" v="321" actId="27636"/>
        <pc:sldMkLst>
          <pc:docMk/>
          <pc:sldMk cId="2982827162" sldId="264"/>
        </pc:sldMkLst>
        <pc:spChg chg="mod">
          <ac:chgData name="Galina Stebletsova" userId="95e1a5fc-2b26-4f28-8bab-eb8a42e9fb83" providerId="ADAL" clId="{BE2322C6-A947-4029-9768-EA172C38A8A2}" dt="2022-03-05T09:06:37.395" v="317" actId="26606"/>
          <ac:spMkLst>
            <pc:docMk/>
            <pc:sldMk cId="2982827162" sldId="264"/>
            <ac:spMk id="2" creationId="{1CB2472C-09C6-4B9E-98D3-ACCAABFDD50D}"/>
          </ac:spMkLst>
        </pc:spChg>
        <pc:spChg chg="mod">
          <ac:chgData name="Galina Stebletsova" userId="95e1a5fc-2b26-4f28-8bab-eb8a42e9fb83" providerId="ADAL" clId="{BE2322C6-A947-4029-9768-EA172C38A8A2}" dt="2022-03-05T09:06:50.218" v="321" actId="27636"/>
          <ac:spMkLst>
            <pc:docMk/>
            <pc:sldMk cId="2982827162" sldId="264"/>
            <ac:spMk id="3" creationId="{09639811-FF82-4E9F-8835-3C04D161A1D0}"/>
          </ac:spMkLst>
        </pc:spChg>
        <pc:spChg chg="add">
          <ac:chgData name="Galina Stebletsova" userId="95e1a5fc-2b26-4f28-8bab-eb8a42e9fb83" providerId="ADAL" clId="{BE2322C6-A947-4029-9768-EA172C38A8A2}" dt="2022-03-05T09:06:37.395" v="317" actId="26606"/>
          <ac:spMkLst>
            <pc:docMk/>
            <pc:sldMk cId="2982827162" sldId="264"/>
            <ac:spMk id="18" creationId="{3F088236-D655-4F88-B238-E16762358025}"/>
          </ac:spMkLst>
        </pc:spChg>
        <pc:spChg chg="add">
          <ac:chgData name="Galina Stebletsova" userId="95e1a5fc-2b26-4f28-8bab-eb8a42e9fb83" providerId="ADAL" clId="{BE2322C6-A947-4029-9768-EA172C38A8A2}" dt="2022-03-05T09:06:37.395" v="317" actId="26606"/>
          <ac:spMkLst>
            <pc:docMk/>
            <pc:sldMk cId="2982827162" sldId="264"/>
            <ac:spMk id="20" creationId="{3DAC0C92-199E-475C-9390-119A9B027276}"/>
          </ac:spMkLst>
        </pc:spChg>
        <pc:spChg chg="add">
          <ac:chgData name="Galina Stebletsova" userId="95e1a5fc-2b26-4f28-8bab-eb8a42e9fb83" providerId="ADAL" clId="{BE2322C6-A947-4029-9768-EA172C38A8A2}" dt="2022-03-05T09:06:37.395" v="317" actId="26606"/>
          <ac:spMkLst>
            <pc:docMk/>
            <pc:sldMk cId="2982827162" sldId="264"/>
            <ac:spMk id="22" creationId="{C4CFB339-0ED8-4FE2-9EF1-6D1375B8499B}"/>
          </ac:spMkLst>
        </pc:spChg>
        <pc:spChg chg="add">
          <ac:chgData name="Galina Stebletsova" userId="95e1a5fc-2b26-4f28-8bab-eb8a42e9fb83" providerId="ADAL" clId="{BE2322C6-A947-4029-9768-EA172C38A8A2}" dt="2022-03-05T09:06:37.395" v="317" actId="26606"/>
          <ac:spMkLst>
            <pc:docMk/>
            <pc:sldMk cId="2982827162" sldId="264"/>
            <ac:spMk id="24" creationId="{31896C80-2069-4431-9C19-83B913734490}"/>
          </ac:spMkLst>
        </pc:spChg>
        <pc:spChg chg="add">
          <ac:chgData name="Galina Stebletsova" userId="95e1a5fc-2b26-4f28-8bab-eb8a42e9fb83" providerId="ADAL" clId="{BE2322C6-A947-4029-9768-EA172C38A8A2}" dt="2022-03-05T09:06:37.395" v="317" actId="26606"/>
          <ac:spMkLst>
            <pc:docMk/>
            <pc:sldMk cId="2982827162" sldId="264"/>
            <ac:spMk id="26" creationId="{BF120A21-0841-4823-B0C4-28AEBCEF9B78}"/>
          </ac:spMkLst>
        </pc:spChg>
        <pc:spChg chg="add">
          <ac:chgData name="Galina Stebletsova" userId="95e1a5fc-2b26-4f28-8bab-eb8a42e9fb83" providerId="ADAL" clId="{BE2322C6-A947-4029-9768-EA172C38A8A2}" dt="2022-03-05T09:06:37.395" v="317" actId="26606"/>
          <ac:spMkLst>
            <pc:docMk/>
            <pc:sldMk cId="2982827162" sldId="264"/>
            <ac:spMk id="28" creationId="{DBB05BAE-BBD3-4289-899F-A6851503C6B0}"/>
          </ac:spMkLst>
        </pc:spChg>
        <pc:spChg chg="add">
          <ac:chgData name="Galina Stebletsova" userId="95e1a5fc-2b26-4f28-8bab-eb8a42e9fb83" providerId="ADAL" clId="{BE2322C6-A947-4029-9768-EA172C38A8A2}" dt="2022-03-05T09:06:37.395" v="317" actId="26606"/>
          <ac:spMkLst>
            <pc:docMk/>
            <pc:sldMk cId="2982827162" sldId="264"/>
            <ac:spMk id="30" creationId="{9874D11C-36F5-4BBE-A490-019A54E953B0}"/>
          </ac:spMkLst>
        </pc:spChg>
        <pc:picChg chg="add mod">
          <ac:chgData name="Galina Stebletsova" userId="95e1a5fc-2b26-4f28-8bab-eb8a42e9fb83" providerId="ADAL" clId="{BE2322C6-A947-4029-9768-EA172C38A8A2}" dt="2022-03-05T09:06:43.288" v="318" actId="14100"/>
          <ac:picMkLst>
            <pc:docMk/>
            <pc:sldMk cId="2982827162" sldId="264"/>
            <ac:picMk id="10" creationId="{E62C41D8-DC14-4AC9-BB03-119EF8BB5494}"/>
          </ac:picMkLst>
        </pc:picChg>
        <pc:cxnChg chg="add del">
          <ac:chgData name="Galina Stebletsova" userId="95e1a5fc-2b26-4f28-8bab-eb8a42e9fb83" providerId="ADAL" clId="{BE2322C6-A947-4029-9768-EA172C38A8A2}" dt="2022-03-05T09:06:37.395" v="317" actId="26606"/>
          <ac:cxnSpMkLst>
            <pc:docMk/>
            <pc:sldMk cId="2982827162" sldId="264"/>
            <ac:cxnSpMk id="8" creationId="{0B5F7E3B-C5F1-40E0-A491-558BAFBC1127}"/>
          </ac:cxnSpMkLst>
        </pc:cxnChg>
        <pc:cxnChg chg="add">
          <ac:chgData name="Galina Stebletsova" userId="95e1a5fc-2b26-4f28-8bab-eb8a42e9fb83" providerId="ADAL" clId="{BE2322C6-A947-4029-9768-EA172C38A8A2}" dt="2022-03-05T09:06:37.395" v="317" actId="26606"/>
          <ac:cxnSpMkLst>
            <pc:docMk/>
            <pc:sldMk cId="2982827162" sldId="264"/>
            <ac:cxnSpMk id="14" creationId="{64FA5DFF-7FE6-4855-84E6-DFA78EE978BD}"/>
          </ac:cxnSpMkLst>
        </pc:cxnChg>
        <pc:cxnChg chg="add">
          <ac:chgData name="Galina Stebletsova" userId="95e1a5fc-2b26-4f28-8bab-eb8a42e9fb83" providerId="ADAL" clId="{BE2322C6-A947-4029-9768-EA172C38A8A2}" dt="2022-03-05T09:06:37.395" v="317" actId="26606"/>
          <ac:cxnSpMkLst>
            <pc:docMk/>
            <pc:sldMk cId="2982827162" sldId="264"/>
            <ac:cxnSpMk id="16" creationId="{2AFD8CBA-54A3-4363-991B-B9C631BBFA74}"/>
          </ac:cxnSpMkLst>
        </pc:cxnChg>
      </pc:sldChg>
      <pc:sldChg chg="modSp mod">
        <pc:chgData name="Galina Stebletsova" userId="95e1a5fc-2b26-4f28-8bab-eb8a42e9fb83" providerId="ADAL" clId="{BE2322C6-A947-4029-9768-EA172C38A8A2}" dt="2022-03-05T09:08:31.036" v="330" actId="20577"/>
        <pc:sldMkLst>
          <pc:docMk/>
          <pc:sldMk cId="3914111581" sldId="265"/>
        </pc:sldMkLst>
        <pc:spChg chg="mod">
          <ac:chgData name="Galina Stebletsova" userId="95e1a5fc-2b26-4f28-8bab-eb8a42e9fb83" providerId="ADAL" clId="{BE2322C6-A947-4029-9768-EA172C38A8A2}" dt="2022-03-05T09:02:05.466" v="287" actId="113"/>
          <ac:spMkLst>
            <pc:docMk/>
            <pc:sldMk cId="3914111581" sldId="265"/>
            <ac:spMk id="2" creationId="{27E7E867-65B5-490D-A54B-A13956BA20E2}"/>
          </ac:spMkLst>
        </pc:spChg>
        <pc:spChg chg="mod">
          <ac:chgData name="Galina Stebletsova" userId="95e1a5fc-2b26-4f28-8bab-eb8a42e9fb83" providerId="ADAL" clId="{BE2322C6-A947-4029-9768-EA172C38A8A2}" dt="2022-03-05T08:58:12.798" v="252" actId="20577"/>
          <ac:spMkLst>
            <pc:docMk/>
            <pc:sldMk cId="3914111581" sldId="265"/>
            <ac:spMk id="3" creationId="{E5CD9533-5092-48FF-9484-51627955619B}"/>
          </ac:spMkLst>
        </pc:spChg>
        <pc:spChg chg="mod">
          <ac:chgData name="Galina Stebletsova" userId="95e1a5fc-2b26-4f28-8bab-eb8a42e9fb83" providerId="ADAL" clId="{BE2322C6-A947-4029-9768-EA172C38A8A2}" dt="2022-03-05T09:08:31.036" v="330" actId="20577"/>
          <ac:spMkLst>
            <pc:docMk/>
            <pc:sldMk cId="3914111581" sldId="265"/>
            <ac:spMk id="4" creationId="{3B984486-869E-4EBE-8CDB-53A8493DF9E1}"/>
          </ac:spMkLst>
        </pc:spChg>
      </pc:sldChg>
      <pc:sldChg chg="addSp modSp mod setBg">
        <pc:chgData name="Galina Stebletsova" userId="95e1a5fc-2b26-4f28-8bab-eb8a42e9fb83" providerId="ADAL" clId="{BE2322C6-A947-4029-9768-EA172C38A8A2}" dt="2022-03-05T09:02:12.212" v="288" actId="113"/>
        <pc:sldMkLst>
          <pc:docMk/>
          <pc:sldMk cId="1660419618" sldId="266"/>
        </pc:sldMkLst>
        <pc:spChg chg="mod">
          <ac:chgData name="Galina Stebletsova" userId="95e1a5fc-2b26-4f28-8bab-eb8a42e9fb83" providerId="ADAL" clId="{BE2322C6-A947-4029-9768-EA172C38A8A2}" dt="2022-03-05T09:02:12.212" v="288" actId="113"/>
          <ac:spMkLst>
            <pc:docMk/>
            <pc:sldMk cId="1660419618" sldId="266"/>
            <ac:spMk id="5" creationId="{08CABC32-3A69-408C-81A4-3D3F040F87EA}"/>
          </ac:spMkLst>
        </pc:spChg>
        <pc:spChg chg="mod">
          <ac:chgData name="Galina Stebletsova" userId="95e1a5fc-2b26-4f28-8bab-eb8a42e9fb83" providerId="ADAL" clId="{BE2322C6-A947-4029-9768-EA172C38A8A2}" dt="2022-03-05T08:58:40.714" v="255" actId="255"/>
          <ac:spMkLst>
            <pc:docMk/>
            <pc:sldMk cId="1660419618" sldId="266"/>
            <ac:spMk id="6" creationId="{8F8E442F-DB40-4512-9372-CDBBC96A2050}"/>
          </ac:spMkLst>
        </pc:spChg>
        <pc:spChg chg="add">
          <ac:chgData name="Galina Stebletsova" userId="95e1a5fc-2b26-4f28-8bab-eb8a42e9fb83" providerId="ADAL" clId="{BE2322C6-A947-4029-9768-EA172C38A8A2}" dt="2022-03-05T08:58:30.094" v="254" actId="26606"/>
          <ac:spMkLst>
            <pc:docMk/>
            <pc:sldMk cId="1660419618" sldId="266"/>
            <ac:spMk id="11" creationId="{603AE127-802C-459A-A612-DB85B67F0DC0}"/>
          </ac:spMkLst>
        </pc:spChg>
        <pc:spChg chg="add">
          <ac:chgData name="Galina Stebletsova" userId="95e1a5fc-2b26-4f28-8bab-eb8a42e9fb83" providerId="ADAL" clId="{BE2322C6-A947-4029-9768-EA172C38A8A2}" dt="2022-03-05T08:58:30.094" v="254" actId="26606"/>
          <ac:spMkLst>
            <pc:docMk/>
            <pc:sldMk cId="1660419618" sldId="266"/>
            <ac:spMk id="13" creationId="{9323D83D-50D6-4040-A58B-FCEA340F886A}"/>
          </ac:spMkLst>
        </pc:spChg>
        <pc:spChg chg="add">
          <ac:chgData name="Galina Stebletsova" userId="95e1a5fc-2b26-4f28-8bab-eb8a42e9fb83" providerId="ADAL" clId="{BE2322C6-A947-4029-9768-EA172C38A8A2}" dt="2022-03-05T08:58:30.094" v="254" actId="26606"/>
          <ac:spMkLst>
            <pc:docMk/>
            <pc:sldMk cId="1660419618" sldId="266"/>
            <ac:spMk id="17" creationId="{F10FD715-4DCE-4779-B634-EC78315EA213}"/>
          </ac:spMkLst>
        </pc:spChg>
        <pc:cxnChg chg="add">
          <ac:chgData name="Galina Stebletsova" userId="95e1a5fc-2b26-4f28-8bab-eb8a42e9fb83" providerId="ADAL" clId="{BE2322C6-A947-4029-9768-EA172C38A8A2}" dt="2022-03-05T08:58:30.094" v="254" actId="26606"/>
          <ac:cxnSpMkLst>
            <pc:docMk/>
            <pc:sldMk cId="1660419618" sldId="266"/>
            <ac:cxnSpMk id="15" creationId="{1A1FE6BB-DFB2-4080-9B5E-076EF5DDE67B}"/>
          </ac:cxnSpMkLst>
        </pc:cxnChg>
      </pc:sldChg>
      <pc:sldChg chg="addSp delSp modSp mod setBg">
        <pc:chgData name="Galina Stebletsova" userId="95e1a5fc-2b26-4f28-8bab-eb8a42e9fb83" providerId="ADAL" clId="{BE2322C6-A947-4029-9768-EA172C38A8A2}" dt="2022-03-05T09:04:17.508" v="300" actId="255"/>
        <pc:sldMkLst>
          <pc:docMk/>
          <pc:sldMk cId="4271260132" sldId="267"/>
        </pc:sldMkLst>
        <pc:spChg chg="mod">
          <ac:chgData name="Galina Stebletsova" userId="95e1a5fc-2b26-4f28-8bab-eb8a42e9fb83" providerId="ADAL" clId="{BE2322C6-A947-4029-9768-EA172C38A8A2}" dt="2022-03-05T09:03:41.248" v="295" actId="26606"/>
          <ac:spMkLst>
            <pc:docMk/>
            <pc:sldMk cId="4271260132" sldId="267"/>
            <ac:spMk id="2" creationId="{5B3479AB-67F3-4680-8965-7CC7C57D8E2F}"/>
          </ac:spMkLst>
        </pc:spChg>
        <pc:spChg chg="mod ord">
          <ac:chgData name="Galina Stebletsova" userId="95e1a5fc-2b26-4f28-8bab-eb8a42e9fb83" providerId="ADAL" clId="{BE2322C6-A947-4029-9768-EA172C38A8A2}" dt="2022-03-05T09:04:17.508" v="300" actId="255"/>
          <ac:spMkLst>
            <pc:docMk/>
            <pc:sldMk cId="4271260132" sldId="267"/>
            <ac:spMk id="3" creationId="{0146BE77-8F4B-4E64-909B-5B8D7D4DD4A9}"/>
          </ac:spMkLst>
        </pc:spChg>
        <pc:spChg chg="add del">
          <ac:chgData name="Galina Stebletsova" userId="95e1a5fc-2b26-4f28-8bab-eb8a42e9fb83" providerId="ADAL" clId="{BE2322C6-A947-4029-9768-EA172C38A8A2}" dt="2022-03-05T08:58:52.890" v="259" actId="26606"/>
          <ac:spMkLst>
            <pc:docMk/>
            <pc:sldMk cId="4271260132" sldId="267"/>
            <ac:spMk id="10" creationId="{9323D83D-50D6-4040-A58B-FCEA340F886A}"/>
          </ac:spMkLst>
        </pc:spChg>
        <pc:spChg chg="add del">
          <ac:chgData name="Galina Stebletsova" userId="95e1a5fc-2b26-4f28-8bab-eb8a42e9fb83" providerId="ADAL" clId="{BE2322C6-A947-4029-9768-EA172C38A8A2}" dt="2022-03-05T08:58:52.890" v="259" actId="26606"/>
          <ac:spMkLst>
            <pc:docMk/>
            <pc:sldMk cId="4271260132" sldId="267"/>
            <ac:spMk id="11" creationId="{603AE127-802C-459A-A612-DB85B67F0DC0}"/>
          </ac:spMkLst>
        </pc:spChg>
        <pc:spChg chg="add del">
          <ac:chgData name="Galina Stebletsova" userId="95e1a5fc-2b26-4f28-8bab-eb8a42e9fb83" providerId="ADAL" clId="{BE2322C6-A947-4029-9768-EA172C38A8A2}" dt="2022-03-05T08:58:52.890" v="259" actId="26606"/>
          <ac:spMkLst>
            <pc:docMk/>
            <pc:sldMk cId="4271260132" sldId="267"/>
            <ac:spMk id="14" creationId="{F10FD715-4DCE-4779-B634-EC78315EA213}"/>
          </ac:spMkLst>
        </pc:spChg>
        <pc:spChg chg="add del">
          <ac:chgData name="Galina Stebletsova" userId="95e1a5fc-2b26-4f28-8bab-eb8a42e9fb83" providerId="ADAL" clId="{BE2322C6-A947-4029-9768-EA172C38A8A2}" dt="2022-03-05T09:03:41.248" v="295" actId="26606"/>
          <ac:spMkLst>
            <pc:docMk/>
            <pc:sldMk cId="4271260132" sldId="267"/>
            <ac:spMk id="16" creationId="{7E018740-5C2B-4A41-AC1A-7E68D1EC1954}"/>
          </ac:spMkLst>
        </pc:spChg>
        <pc:spChg chg="add del">
          <ac:chgData name="Galina Stebletsova" userId="95e1a5fc-2b26-4f28-8bab-eb8a42e9fb83" providerId="ADAL" clId="{BE2322C6-A947-4029-9768-EA172C38A8A2}" dt="2022-03-05T09:03:41.248" v="295" actId="26606"/>
          <ac:spMkLst>
            <pc:docMk/>
            <pc:sldMk cId="4271260132" sldId="267"/>
            <ac:spMk id="17" creationId="{A65AC7D1-EAA9-48F5-B509-60A7F50BF703}"/>
          </ac:spMkLst>
        </pc:spChg>
        <pc:spChg chg="add del">
          <ac:chgData name="Galina Stebletsova" userId="95e1a5fc-2b26-4f28-8bab-eb8a42e9fb83" providerId="ADAL" clId="{BE2322C6-A947-4029-9768-EA172C38A8A2}" dt="2022-03-05T09:03:41.248" v="295" actId="26606"/>
          <ac:spMkLst>
            <pc:docMk/>
            <pc:sldMk cId="4271260132" sldId="267"/>
            <ac:spMk id="18" creationId="{166F75A4-C475-4941-8EE2-B80A06A2C1BB}"/>
          </ac:spMkLst>
        </pc:spChg>
        <pc:spChg chg="add del">
          <ac:chgData name="Galina Stebletsova" userId="95e1a5fc-2b26-4f28-8bab-eb8a42e9fb83" providerId="ADAL" clId="{BE2322C6-A947-4029-9768-EA172C38A8A2}" dt="2022-03-05T09:03:41.248" v="295" actId="26606"/>
          <ac:spMkLst>
            <pc:docMk/>
            <pc:sldMk cId="4271260132" sldId="267"/>
            <ac:spMk id="19" creationId="{D6320AF9-619A-4175-865B-5663E1AEF4C5}"/>
          </ac:spMkLst>
        </pc:spChg>
        <pc:spChg chg="add del">
          <ac:chgData name="Galina Stebletsova" userId="95e1a5fc-2b26-4f28-8bab-eb8a42e9fb83" providerId="ADAL" clId="{BE2322C6-A947-4029-9768-EA172C38A8A2}" dt="2022-03-05T09:03:41.248" v="295" actId="26606"/>
          <ac:spMkLst>
            <pc:docMk/>
            <pc:sldMk cId="4271260132" sldId="267"/>
            <ac:spMk id="20" creationId="{A032553A-72E8-4B0D-8405-FF9771C9AF05}"/>
          </ac:spMkLst>
        </pc:spChg>
        <pc:spChg chg="add del">
          <ac:chgData name="Galina Stebletsova" userId="95e1a5fc-2b26-4f28-8bab-eb8a42e9fb83" providerId="ADAL" clId="{BE2322C6-A947-4029-9768-EA172C38A8A2}" dt="2022-03-05T09:03:41.248" v="295" actId="26606"/>
          <ac:spMkLst>
            <pc:docMk/>
            <pc:sldMk cId="4271260132" sldId="267"/>
            <ac:spMk id="22" creationId="{765800AC-C3B9-498E-87BC-29FAE4C76B21}"/>
          </ac:spMkLst>
        </pc:spChg>
        <pc:spChg chg="add del">
          <ac:chgData name="Galina Stebletsova" userId="95e1a5fc-2b26-4f28-8bab-eb8a42e9fb83" providerId="ADAL" clId="{BE2322C6-A947-4029-9768-EA172C38A8A2}" dt="2022-03-05T09:03:41.248" v="295" actId="26606"/>
          <ac:spMkLst>
            <pc:docMk/>
            <pc:sldMk cId="4271260132" sldId="267"/>
            <ac:spMk id="24" creationId="{1F9D6ACB-2FF4-49F9-978A-E0D5327FC635}"/>
          </ac:spMkLst>
        </pc:spChg>
        <pc:spChg chg="add del">
          <ac:chgData name="Galina Stebletsova" userId="95e1a5fc-2b26-4f28-8bab-eb8a42e9fb83" providerId="ADAL" clId="{BE2322C6-A947-4029-9768-EA172C38A8A2}" dt="2022-03-05T09:03:41.248" v="295" actId="26606"/>
          <ac:spMkLst>
            <pc:docMk/>
            <pc:sldMk cId="4271260132" sldId="267"/>
            <ac:spMk id="26" creationId="{142BFA2A-77A0-4F60-A32A-685681C84889}"/>
          </ac:spMkLst>
        </pc:spChg>
        <pc:spChg chg="add del">
          <ac:chgData name="Galina Stebletsova" userId="95e1a5fc-2b26-4f28-8bab-eb8a42e9fb83" providerId="ADAL" clId="{BE2322C6-A947-4029-9768-EA172C38A8A2}" dt="2022-03-05T09:03:41.178" v="294" actId="26606"/>
          <ac:spMkLst>
            <pc:docMk/>
            <pc:sldMk cId="4271260132" sldId="267"/>
            <ac:spMk id="31" creationId="{A65AC7D1-EAA9-48F5-B509-60A7F50BF703}"/>
          </ac:spMkLst>
        </pc:spChg>
        <pc:spChg chg="add del">
          <ac:chgData name="Galina Stebletsova" userId="95e1a5fc-2b26-4f28-8bab-eb8a42e9fb83" providerId="ADAL" clId="{BE2322C6-A947-4029-9768-EA172C38A8A2}" dt="2022-03-05T09:03:41.178" v="294" actId="26606"/>
          <ac:spMkLst>
            <pc:docMk/>
            <pc:sldMk cId="4271260132" sldId="267"/>
            <ac:spMk id="33" creationId="{D6320AF9-619A-4175-865B-5663E1AEF4C5}"/>
          </ac:spMkLst>
        </pc:spChg>
        <pc:spChg chg="add del">
          <ac:chgData name="Galina Stebletsova" userId="95e1a5fc-2b26-4f28-8bab-eb8a42e9fb83" providerId="ADAL" clId="{BE2322C6-A947-4029-9768-EA172C38A8A2}" dt="2022-03-05T09:03:41.178" v="294" actId="26606"/>
          <ac:spMkLst>
            <pc:docMk/>
            <pc:sldMk cId="4271260132" sldId="267"/>
            <ac:spMk id="39" creationId="{7E018740-5C2B-4A41-AC1A-7E68D1EC1954}"/>
          </ac:spMkLst>
        </pc:spChg>
        <pc:spChg chg="add del">
          <ac:chgData name="Galina Stebletsova" userId="95e1a5fc-2b26-4f28-8bab-eb8a42e9fb83" providerId="ADAL" clId="{BE2322C6-A947-4029-9768-EA172C38A8A2}" dt="2022-03-05T09:03:41.178" v="294" actId="26606"/>
          <ac:spMkLst>
            <pc:docMk/>
            <pc:sldMk cId="4271260132" sldId="267"/>
            <ac:spMk id="41" creationId="{166F75A4-C475-4941-8EE2-B80A06A2C1BB}"/>
          </ac:spMkLst>
        </pc:spChg>
        <pc:spChg chg="add del">
          <ac:chgData name="Galina Stebletsova" userId="95e1a5fc-2b26-4f28-8bab-eb8a42e9fb83" providerId="ADAL" clId="{BE2322C6-A947-4029-9768-EA172C38A8A2}" dt="2022-03-05T09:03:41.178" v="294" actId="26606"/>
          <ac:spMkLst>
            <pc:docMk/>
            <pc:sldMk cId="4271260132" sldId="267"/>
            <ac:spMk id="43" creationId="{A032553A-72E8-4B0D-8405-FF9771C9AF05}"/>
          </ac:spMkLst>
        </pc:spChg>
        <pc:spChg chg="add del">
          <ac:chgData name="Galina Stebletsova" userId="95e1a5fc-2b26-4f28-8bab-eb8a42e9fb83" providerId="ADAL" clId="{BE2322C6-A947-4029-9768-EA172C38A8A2}" dt="2022-03-05T09:03:41.178" v="294" actId="26606"/>
          <ac:spMkLst>
            <pc:docMk/>
            <pc:sldMk cId="4271260132" sldId="267"/>
            <ac:spMk id="45" creationId="{765800AC-C3B9-498E-87BC-29FAE4C76B21}"/>
          </ac:spMkLst>
        </pc:spChg>
        <pc:spChg chg="add del">
          <ac:chgData name="Galina Stebletsova" userId="95e1a5fc-2b26-4f28-8bab-eb8a42e9fb83" providerId="ADAL" clId="{BE2322C6-A947-4029-9768-EA172C38A8A2}" dt="2022-03-05T09:03:41.178" v="294" actId="26606"/>
          <ac:spMkLst>
            <pc:docMk/>
            <pc:sldMk cId="4271260132" sldId="267"/>
            <ac:spMk id="47" creationId="{1F9D6ACB-2FF4-49F9-978A-E0D5327FC635}"/>
          </ac:spMkLst>
        </pc:spChg>
        <pc:spChg chg="add del">
          <ac:chgData name="Galina Stebletsova" userId="95e1a5fc-2b26-4f28-8bab-eb8a42e9fb83" providerId="ADAL" clId="{BE2322C6-A947-4029-9768-EA172C38A8A2}" dt="2022-03-05T09:03:41.178" v="294" actId="26606"/>
          <ac:spMkLst>
            <pc:docMk/>
            <pc:sldMk cId="4271260132" sldId="267"/>
            <ac:spMk id="49" creationId="{A5EC319D-0FEA-4B95-A3EA-01E35672C95B}"/>
          </ac:spMkLst>
        </pc:spChg>
        <pc:picChg chg="add mod">
          <ac:chgData name="Galina Stebletsova" userId="95e1a5fc-2b26-4f28-8bab-eb8a42e9fb83" providerId="ADAL" clId="{BE2322C6-A947-4029-9768-EA172C38A8A2}" dt="2022-03-05T09:03:56.158" v="297" actId="26606"/>
          <ac:picMkLst>
            <pc:docMk/>
            <pc:sldMk cId="4271260132" sldId="267"/>
            <ac:picMk id="5" creationId="{94AC5B8A-5F68-47B7-9CC9-9B6392748B02}"/>
          </ac:picMkLst>
        </pc:picChg>
        <pc:cxnChg chg="add del">
          <ac:chgData name="Galina Stebletsova" userId="95e1a5fc-2b26-4f28-8bab-eb8a42e9fb83" providerId="ADAL" clId="{BE2322C6-A947-4029-9768-EA172C38A8A2}" dt="2022-03-05T08:58:47.657" v="257" actId="26606"/>
          <ac:cxnSpMkLst>
            <pc:docMk/>
            <pc:sldMk cId="4271260132" sldId="267"/>
            <ac:cxnSpMk id="8" creationId="{0B5F7E3B-C5F1-40E0-A491-558BAFBC1127}"/>
          </ac:cxnSpMkLst>
        </pc:cxnChg>
        <pc:cxnChg chg="add del">
          <ac:chgData name="Galina Stebletsova" userId="95e1a5fc-2b26-4f28-8bab-eb8a42e9fb83" providerId="ADAL" clId="{BE2322C6-A947-4029-9768-EA172C38A8A2}" dt="2022-03-05T08:58:52.890" v="259" actId="26606"/>
          <ac:cxnSpMkLst>
            <pc:docMk/>
            <pc:sldMk cId="4271260132" sldId="267"/>
            <ac:cxnSpMk id="12" creationId="{1A1FE6BB-DFB2-4080-9B5E-076EF5DDE67B}"/>
          </ac:cxnSpMkLst>
        </pc:cxnChg>
        <pc:cxnChg chg="add del">
          <ac:chgData name="Galina Stebletsova" userId="95e1a5fc-2b26-4f28-8bab-eb8a42e9fb83" providerId="ADAL" clId="{BE2322C6-A947-4029-9768-EA172C38A8A2}" dt="2022-03-05T09:03:41.248" v="295" actId="26606"/>
          <ac:cxnSpMkLst>
            <pc:docMk/>
            <pc:sldMk cId="4271260132" sldId="267"/>
            <ac:cxnSpMk id="21" creationId="{063B6EC6-D752-4EE7-908B-F8F19E8C7FEA}"/>
          </ac:cxnSpMkLst>
        </pc:cxnChg>
        <pc:cxnChg chg="add del">
          <ac:chgData name="Galina Stebletsova" userId="95e1a5fc-2b26-4f28-8bab-eb8a42e9fb83" providerId="ADAL" clId="{BE2322C6-A947-4029-9768-EA172C38A8A2}" dt="2022-03-05T09:03:41.248" v="295" actId="26606"/>
          <ac:cxnSpMkLst>
            <pc:docMk/>
            <pc:sldMk cId="4271260132" sldId="267"/>
            <ac:cxnSpMk id="23" creationId="{EFECD4E8-AD3E-4228-82A2-9461958EA94D}"/>
          </ac:cxnSpMkLst>
        </pc:cxnChg>
        <pc:cxnChg chg="add del">
          <ac:chgData name="Galina Stebletsova" userId="95e1a5fc-2b26-4f28-8bab-eb8a42e9fb83" providerId="ADAL" clId="{BE2322C6-A947-4029-9768-EA172C38A8A2}" dt="2022-03-05T09:03:41.178" v="294" actId="26606"/>
          <ac:cxnSpMkLst>
            <pc:docMk/>
            <pc:sldMk cId="4271260132" sldId="267"/>
            <ac:cxnSpMk id="35" creationId="{063B6EC6-D752-4EE7-908B-F8F19E8C7FEA}"/>
          </ac:cxnSpMkLst>
        </pc:cxnChg>
        <pc:cxnChg chg="add del">
          <ac:chgData name="Galina Stebletsova" userId="95e1a5fc-2b26-4f28-8bab-eb8a42e9fb83" providerId="ADAL" clId="{BE2322C6-A947-4029-9768-EA172C38A8A2}" dt="2022-03-05T09:03:41.178" v="294" actId="26606"/>
          <ac:cxnSpMkLst>
            <pc:docMk/>
            <pc:sldMk cId="4271260132" sldId="267"/>
            <ac:cxnSpMk id="37" creationId="{EFECD4E8-AD3E-4228-82A2-9461958EA94D}"/>
          </ac:cxnSpMkLst>
        </pc:cxnChg>
      </pc:sldChg>
      <pc:sldChg chg="addSp delSp modSp mod setBg">
        <pc:chgData name="Galina Stebletsova" userId="95e1a5fc-2b26-4f28-8bab-eb8a42e9fb83" providerId="ADAL" clId="{BE2322C6-A947-4029-9768-EA172C38A8A2}" dt="2022-03-05T09:04:34.612" v="305" actId="26606"/>
        <pc:sldMkLst>
          <pc:docMk/>
          <pc:sldMk cId="1775136393" sldId="268"/>
        </pc:sldMkLst>
        <pc:spChg chg="mod">
          <ac:chgData name="Galina Stebletsova" userId="95e1a5fc-2b26-4f28-8bab-eb8a42e9fb83" providerId="ADAL" clId="{BE2322C6-A947-4029-9768-EA172C38A8A2}" dt="2022-03-05T09:04:34.586" v="304" actId="26606"/>
          <ac:spMkLst>
            <pc:docMk/>
            <pc:sldMk cId="1775136393" sldId="268"/>
            <ac:spMk id="2" creationId="{0C539DBE-C818-458B-A999-4099DE7B3FF1}"/>
          </ac:spMkLst>
        </pc:spChg>
        <pc:spChg chg="add del mod">
          <ac:chgData name="Galina Stebletsova" userId="95e1a5fc-2b26-4f28-8bab-eb8a42e9fb83" providerId="ADAL" clId="{BE2322C6-A947-4029-9768-EA172C38A8A2}" dt="2022-03-05T09:04:34.612" v="305" actId="26606"/>
          <ac:spMkLst>
            <pc:docMk/>
            <pc:sldMk cId="1775136393" sldId="268"/>
            <ac:spMk id="3" creationId="{EE9C4DDE-A83F-4A5C-B809-458B1B0A36B3}"/>
          </ac:spMkLst>
        </pc:spChg>
        <pc:spChg chg="add del">
          <ac:chgData name="Galina Stebletsova" userId="95e1a5fc-2b26-4f28-8bab-eb8a42e9fb83" providerId="ADAL" clId="{BE2322C6-A947-4029-9768-EA172C38A8A2}" dt="2022-03-05T09:04:34.612" v="305" actId="26606"/>
          <ac:spMkLst>
            <pc:docMk/>
            <pc:sldMk cId="1775136393" sldId="268"/>
            <ac:spMk id="8" creationId="{A65AC7D1-EAA9-48F5-B509-60A7F50BF703}"/>
          </ac:spMkLst>
        </pc:spChg>
        <pc:spChg chg="add del">
          <ac:chgData name="Galina Stebletsova" userId="95e1a5fc-2b26-4f28-8bab-eb8a42e9fb83" providerId="ADAL" clId="{BE2322C6-A947-4029-9768-EA172C38A8A2}" dt="2022-03-05T09:04:34.612" v="305" actId="26606"/>
          <ac:spMkLst>
            <pc:docMk/>
            <pc:sldMk cId="1775136393" sldId="268"/>
            <ac:spMk id="10" creationId="{D6320AF9-619A-4175-865B-5663E1AEF4C5}"/>
          </ac:spMkLst>
        </pc:spChg>
        <pc:spChg chg="add del">
          <ac:chgData name="Galina Stebletsova" userId="95e1a5fc-2b26-4f28-8bab-eb8a42e9fb83" providerId="ADAL" clId="{BE2322C6-A947-4029-9768-EA172C38A8A2}" dt="2022-03-05T09:04:34.612" v="305" actId="26606"/>
          <ac:spMkLst>
            <pc:docMk/>
            <pc:sldMk cId="1775136393" sldId="268"/>
            <ac:spMk id="16" creationId="{7E018740-5C2B-4A41-AC1A-7E68D1EC1954}"/>
          </ac:spMkLst>
        </pc:spChg>
        <pc:spChg chg="add del">
          <ac:chgData name="Galina Stebletsova" userId="95e1a5fc-2b26-4f28-8bab-eb8a42e9fb83" providerId="ADAL" clId="{BE2322C6-A947-4029-9768-EA172C38A8A2}" dt="2022-03-05T09:04:34.612" v="305" actId="26606"/>
          <ac:spMkLst>
            <pc:docMk/>
            <pc:sldMk cId="1775136393" sldId="268"/>
            <ac:spMk id="18" creationId="{166F75A4-C475-4941-8EE2-B80A06A2C1BB}"/>
          </ac:spMkLst>
        </pc:spChg>
        <pc:spChg chg="add del">
          <ac:chgData name="Galina Stebletsova" userId="95e1a5fc-2b26-4f28-8bab-eb8a42e9fb83" providerId="ADAL" clId="{BE2322C6-A947-4029-9768-EA172C38A8A2}" dt="2022-03-05T09:04:34.612" v="305" actId="26606"/>
          <ac:spMkLst>
            <pc:docMk/>
            <pc:sldMk cId="1775136393" sldId="268"/>
            <ac:spMk id="20" creationId="{A032553A-72E8-4B0D-8405-FF9771C9AF05}"/>
          </ac:spMkLst>
        </pc:spChg>
        <pc:spChg chg="add del">
          <ac:chgData name="Galina Stebletsova" userId="95e1a5fc-2b26-4f28-8bab-eb8a42e9fb83" providerId="ADAL" clId="{BE2322C6-A947-4029-9768-EA172C38A8A2}" dt="2022-03-05T09:04:34.612" v="305" actId="26606"/>
          <ac:spMkLst>
            <pc:docMk/>
            <pc:sldMk cId="1775136393" sldId="268"/>
            <ac:spMk id="22" creationId="{765800AC-C3B9-498E-87BC-29FAE4C76B21}"/>
          </ac:spMkLst>
        </pc:spChg>
        <pc:spChg chg="add del">
          <ac:chgData name="Galina Stebletsova" userId="95e1a5fc-2b26-4f28-8bab-eb8a42e9fb83" providerId="ADAL" clId="{BE2322C6-A947-4029-9768-EA172C38A8A2}" dt="2022-03-05T09:04:34.612" v="305" actId="26606"/>
          <ac:spMkLst>
            <pc:docMk/>
            <pc:sldMk cId="1775136393" sldId="268"/>
            <ac:spMk id="24" creationId="{1F9D6ACB-2FF4-49F9-978A-E0D5327FC635}"/>
          </ac:spMkLst>
        </pc:spChg>
        <pc:spChg chg="add del">
          <ac:chgData name="Galina Stebletsova" userId="95e1a5fc-2b26-4f28-8bab-eb8a42e9fb83" providerId="ADAL" clId="{BE2322C6-A947-4029-9768-EA172C38A8A2}" dt="2022-03-05T09:04:34.612" v="305" actId="26606"/>
          <ac:spMkLst>
            <pc:docMk/>
            <pc:sldMk cId="1775136393" sldId="268"/>
            <ac:spMk id="26" creationId="{142BFA2A-77A0-4F60-A32A-685681C84889}"/>
          </ac:spMkLst>
        </pc:spChg>
        <pc:spChg chg="add del">
          <ac:chgData name="Galina Stebletsova" userId="95e1a5fc-2b26-4f28-8bab-eb8a42e9fb83" providerId="ADAL" clId="{BE2322C6-A947-4029-9768-EA172C38A8A2}" dt="2022-03-05T09:04:34.586" v="304" actId="26606"/>
          <ac:spMkLst>
            <pc:docMk/>
            <pc:sldMk cId="1775136393" sldId="268"/>
            <ac:spMk id="31" creationId="{603AE127-802C-459A-A612-DB85B67F0DC0}"/>
          </ac:spMkLst>
        </pc:spChg>
        <pc:spChg chg="add del">
          <ac:chgData name="Galina Stebletsova" userId="95e1a5fc-2b26-4f28-8bab-eb8a42e9fb83" providerId="ADAL" clId="{BE2322C6-A947-4029-9768-EA172C38A8A2}" dt="2022-03-05T09:04:32.604" v="302" actId="26606"/>
          <ac:spMkLst>
            <pc:docMk/>
            <pc:sldMk cId="1775136393" sldId="268"/>
            <ac:spMk id="32" creationId="{14D16F1A-5D78-4402-81FF-31A98AFD6BBD}"/>
          </ac:spMkLst>
        </pc:spChg>
        <pc:spChg chg="add del">
          <ac:chgData name="Galina Stebletsova" userId="95e1a5fc-2b26-4f28-8bab-eb8a42e9fb83" providerId="ADAL" clId="{BE2322C6-A947-4029-9768-EA172C38A8A2}" dt="2022-03-05T09:04:34.586" v="304" actId="26606"/>
          <ac:spMkLst>
            <pc:docMk/>
            <pc:sldMk cId="1775136393" sldId="268"/>
            <ac:spMk id="33" creationId="{9323D83D-50D6-4040-A58B-FCEA340F886A}"/>
          </ac:spMkLst>
        </pc:spChg>
        <pc:spChg chg="add del">
          <ac:chgData name="Galina Stebletsova" userId="95e1a5fc-2b26-4f28-8bab-eb8a42e9fb83" providerId="ADAL" clId="{BE2322C6-A947-4029-9768-EA172C38A8A2}" dt="2022-03-05T09:04:32.604" v="302" actId="26606"/>
          <ac:spMkLst>
            <pc:docMk/>
            <pc:sldMk cId="1775136393" sldId="268"/>
            <ac:spMk id="34" creationId="{1B2FB7F0-6A45-43E8-88A7-48E46E6D48CA}"/>
          </ac:spMkLst>
        </pc:spChg>
        <pc:spChg chg="add del">
          <ac:chgData name="Galina Stebletsova" userId="95e1a5fc-2b26-4f28-8bab-eb8a42e9fb83" providerId="ADAL" clId="{BE2322C6-A947-4029-9768-EA172C38A8A2}" dt="2022-03-05T09:04:32.604" v="302" actId="26606"/>
          <ac:spMkLst>
            <pc:docMk/>
            <pc:sldMk cId="1775136393" sldId="268"/>
            <ac:spMk id="36" creationId="{6BA9C607-662B-4FBB-A3F3-CF593AD736CD}"/>
          </ac:spMkLst>
        </pc:spChg>
        <pc:spChg chg="add del">
          <ac:chgData name="Galina Stebletsova" userId="95e1a5fc-2b26-4f28-8bab-eb8a42e9fb83" providerId="ADAL" clId="{BE2322C6-A947-4029-9768-EA172C38A8A2}" dt="2022-03-05T09:04:34.586" v="304" actId="26606"/>
          <ac:spMkLst>
            <pc:docMk/>
            <pc:sldMk cId="1775136393" sldId="268"/>
            <ac:spMk id="37" creationId="{F10FD715-4DCE-4779-B634-EC78315EA213}"/>
          </ac:spMkLst>
        </pc:spChg>
        <pc:spChg chg="add del">
          <ac:chgData name="Galina Stebletsova" userId="95e1a5fc-2b26-4f28-8bab-eb8a42e9fb83" providerId="ADAL" clId="{BE2322C6-A947-4029-9768-EA172C38A8A2}" dt="2022-03-05T09:04:34.586" v="304" actId="26606"/>
          <ac:spMkLst>
            <pc:docMk/>
            <pc:sldMk cId="1775136393" sldId="268"/>
            <ac:spMk id="38" creationId="{EE9C4DDE-A83F-4A5C-B809-458B1B0A36B3}"/>
          </ac:spMkLst>
        </pc:spChg>
        <pc:spChg chg="add">
          <ac:chgData name="Galina Stebletsova" userId="95e1a5fc-2b26-4f28-8bab-eb8a42e9fb83" providerId="ADAL" clId="{BE2322C6-A947-4029-9768-EA172C38A8A2}" dt="2022-03-05T09:04:34.612" v="305" actId="26606"/>
          <ac:spMkLst>
            <pc:docMk/>
            <pc:sldMk cId="1775136393" sldId="268"/>
            <ac:spMk id="39" creationId="{7E018740-5C2B-4A41-AC1A-7E68D1EC1954}"/>
          </ac:spMkLst>
        </pc:spChg>
        <pc:spChg chg="add">
          <ac:chgData name="Galina Stebletsova" userId="95e1a5fc-2b26-4f28-8bab-eb8a42e9fb83" providerId="ADAL" clId="{BE2322C6-A947-4029-9768-EA172C38A8A2}" dt="2022-03-05T09:04:34.612" v="305" actId="26606"/>
          <ac:spMkLst>
            <pc:docMk/>
            <pc:sldMk cId="1775136393" sldId="268"/>
            <ac:spMk id="40" creationId="{A65AC7D1-EAA9-48F5-B509-60A7F50BF703}"/>
          </ac:spMkLst>
        </pc:spChg>
        <pc:spChg chg="add">
          <ac:chgData name="Galina Stebletsova" userId="95e1a5fc-2b26-4f28-8bab-eb8a42e9fb83" providerId="ADAL" clId="{BE2322C6-A947-4029-9768-EA172C38A8A2}" dt="2022-03-05T09:04:34.612" v="305" actId="26606"/>
          <ac:spMkLst>
            <pc:docMk/>
            <pc:sldMk cId="1775136393" sldId="268"/>
            <ac:spMk id="41" creationId="{166F75A4-C475-4941-8EE2-B80A06A2C1BB}"/>
          </ac:spMkLst>
        </pc:spChg>
        <pc:spChg chg="add">
          <ac:chgData name="Galina Stebletsova" userId="95e1a5fc-2b26-4f28-8bab-eb8a42e9fb83" providerId="ADAL" clId="{BE2322C6-A947-4029-9768-EA172C38A8A2}" dt="2022-03-05T09:04:34.612" v="305" actId="26606"/>
          <ac:spMkLst>
            <pc:docMk/>
            <pc:sldMk cId="1775136393" sldId="268"/>
            <ac:spMk id="42" creationId="{D6320AF9-619A-4175-865B-5663E1AEF4C5}"/>
          </ac:spMkLst>
        </pc:spChg>
        <pc:spChg chg="add">
          <ac:chgData name="Galina Stebletsova" userId="95e1a5fc-2b26-4f28-8bab-eb8a42e9fb83" providerId="ADAL" clId="{BE2322C6-A947-4029-9768-EA172C38A8A2}" dt="2022-03-05T09:04:34.612" v="305" actId="26606"/>
          <ac:spMkLst>
            <pc:docMk/>
            <pc:sldMk cId="1775136393" sldId="268"/>
            <ac:spMk id="43" creationId="{A032553A-72E8-4B0D-8405-FF9771C9AF05}"/>
          </ac:spMkLst>
        </pc:spChg>
        <pc:spChg chg="add">
          <ac:chgData name="Galina Stebletsova" userId="95e1a5fc-2b26-4f28-8bab-eb8a42e9fb83" providerId="ADAL" clId="{BE2322C6-A947-4029-9768-EA172C38A8A2}" dt="2022-03-05T09:04:34.612" v="305" actId="26606"/>
          <ac:spMkLst>
            <pc:docMk/>
            <pc:sldMk cId="1775136393" sldId="268"/>
            <ac:spMk id="45" creationId="{765800AC-C3B9-498E-87BC-29FAE4C76B21}"/>
          </ac:spMkLst>
        </pc:spChg>
        <pc:spChg chg="add">
          <ac:chgData name="Galina Stebletsova" userId="95e1a5fc-2b26-4f28-8bab-eb8a42e9fb83" providerId="ADAL" clId="{BE2322C6-A947-4029-9768-EA172C38A8A2}" dt="2022-03-05T09:04:34.612" v="305" actId="26606"/>
          <ac:spMkLst>
            <pc:docMk/>
            <pc:sldMk cId="1775136393" sldId="268"/>
            <ac:spMk id="47" creationId="{1F9D6ACB-2FF4-49F9-978A-E0D5327FC635}"/>
          </ac:spMkLst>
        </pc:spChg>
        <pc:spChg chg="add">
          <ac:chgData name="Galina Stebletsova" userId="95e1a5fc-2b26-4f28-8bab-eb8a42e9fb83" providerId="ADAL" clId="{BE2322C6-A947-4029-9768-EA172C38A8A2}" dt="2022-03-05T09:04:34.612" v="305" actId="26606"/>
          <ac:spMkLst>
            <pc:docMk/>
            <pc:sldMk cId="1775136393" sldId="268"/>
            <ac:spMk id="48" creationId="{EE9C4DDE-A83F-4A5C-B809-458B1B0A36B3}"/>
          </ac:spMkLst>
        </pc:spChg>
        <pc:spChg chg="add">
          <ac:chgData name="Galina Stebletsova" userId="95e1a5fc-2b26-4f28-8bab-eb8a42e9fb83" providerId="ADAL" clId="{BE2322C6-A947-4029-9768-EA172C38A8A2}" dt="2022-03-05T09:04:34.612" v="305" actId="26606"/>
          <ac:spMkLst>
            <pc:docMk/>
            <pc:sldMk cId="1775136393" sldId="268"/>
            <ac:spMk id="49" creationId="{142BFA2A-77A0-4F60-A32A-685681C84889}"/>
          </ac:spMkLst>
        </pc:spChg>
        <pc:graphicFrameChg chg="add del">
          <ac:chgData name="Galina Stebletsova" userId="95e1a5fc-2b26-4f28-8bab-eb8a42e9fb83" providerId="ADAL" clId="{BE2322C6-A947-4029-9768-EA172C38A8A2}" dt="2022-03-05T09:04:32.604" v="302" actId="26606"/>
          <ac:graphicFrameMkLst>
            <pc:docMk/>
            <pc:sldMk cId="1775136393" sldId="268"/>
            <ac:graphicFrameMk id="28" creationId="{823ACCD6-E242-4C57-BAAB-C6DF19E54B6E}"/>
          </ac:graphicFrameMkLst>
        </pc:graphicFrameChg>
        <pc:cxnChg chg="add del">
          <ac:chgData name="Galina Stebletsova" userId="95e1a5fc-2b26-4f28-8bab-eb8a42e9fb83" providerId="ADAL" clId="{BE2322C6-A947-4029-9768-EA172C38A8A2}" dt="2022-03-05T09:04:34.612" v="305" actId="26606"/>
          <ac:cxnSpMkLst>
            <pc:docMk/>
            <pc:sldMk cId="1775136393" sldId="268"/>
            <ac:cxnSpMk id="12" creationId="{063B6EC6-D752-4EE7-908B-F8F19E8C7FEA}"/>
          </ac:cxnSpMkLst>
        </pc:cxnChg>
        <pc:cxnChg chg="add del">
          <ac:chgData name="Galina Stebletsova" userId="95e1a5fc-2b26-4f28-8bab-eb8a42e9fb83" providerId="ADAL" clId="{BE2322C6-A947-4029-9768-EA172C38A8A2}" dt="2022-03-05T09:04:34.612" v="305" actId="26606"/>
          <ac:cxnSpMkLst>
            <pc:docMk/>
            <pc:sldMk cId="1775136393" sldId="268"/>
            <ac:cxnSpMk id="14" creationId="{EFECD4E8-AD3E-4228-82A2-9461958EA94D}"/>
          </ac:cxnSpMkLst>
        </pc:cxnChg>
        <pc:cxnChg chg="add del">
          <ac:chgData name="Galina Stebletsova" userId="95e1a5fc-2b26-4f28-8bab-eb8a42e9fb83" providerId="ADAL" clId="{BE2322C6-A947-4029-9768-EA172C38A8A2}" dt="2022-03-05T09:04:34.586" v="304" actId="26606"/>
          <ac:cxnSpMkLst>
            <pc:docMk/>
            <pc:sldMk cId="1775136393" sldId="268"/>
            <ac:cxnSpMk id="35" creationId="{1A1FE6BB-DFB2-4080-9B5E-076EF5DDE67B}"/>
          </ac:cxnSpMkLst>
        </pc:cxnChg>
        <pc:cxnChg chg="add">
          <ac:chgData name="Galina Stebletsova" userId="95e1a5fc-2b26-4f28-8bab-eb8a42e9fb83" providerId="ADAL" clId="{BE2322C6-A947-4029-9768-EA172C38A8A2}" dt="2022-03-05T09:04:34.612" v="305" actId="26606"/>
          <ac:cxnSpMkLst>
            <pc:docMk/>
            <pc:sldMk cId="1775136393" sldId="268"/>
            <ac:cxnSpMk id="44" creationId="{063B6EC6-D752-4EE7-908B-F8F19E8C7FEA}"/>
          </ac:cxnSpMkLst>
        </pc:cxnChg>
        <pc:cxnChg chg="add">
          <ac:chgData name="Galina Stebletsova" userId="95e1a5fc-2b26-4f28-8bab-eb8a42e9fb83" providerId="ADAL" clId="{BE2322C6-A947-4029-9768-EA172C38A8A2}" dt="2022-03-05T09:04:34.612" v="305" actId="26606"/>
          <ac:cxnSpMkLst>
            <pc:docMk/>
            <pc:sldMk cId="1775136393" sldId="268"/>
            <ac:cxnSpMk id="46" creationId="{EFECD4E8-AD3E-4228-82A2-9461958EA94D}"/>
          </ac:cxnSpMkLst>
        </pc:cxnChg>
      </pc:sldChg>
      <pc:sldChg chg="addSp delSp modSp mod setBg">
        <pc:chgData name="Galina Stebletsova" userId="95e1a5fc-2b26-4f28-8bab-eb8a42e9fb83" providerId="ADAL" clId="{BE2322C6-A947-4029-9768-EA172C38A8A2}" dt="2022-03-05T09:09:00.385" v="334" actId="14100"/>
        <pc:sldMkLst>
          <pc:docMk/>
          <pc:sldMk cId="3385227493" sldId="269"/>
        </pc:sldMkLst>
        <pc:spChg chg="mod">
          <ac:chgData name="Galina Stebletsova" userId="95e1a5fc-2b26-4f28-8bab-eb8a42e9fb83" providerId="ADAL" clId="{BE2322C6-A947-4029-9768-EA172C38A8A2}" dt="2022-03-05T09:09:00.385" v="334" actId="14100"/>
          <ac:spMkLst>
            <pc:docMk/>
            <pc:sldMk cId="3385227493" sldId="269"/>
            <ac:spMk id="2" creationId="{500B6F59-93B1-4E4F-9685-FA8296C596C2}"/>
          </ac:spMkLst>
        </pc:spChg>
        <pc:spChg chg="mod">
          <ac:chgData name="Galina Stebletsova" userId="95e1a5fc-2b26-4f28-8bab-eb8a42e9fb83" providerId="ADAL" clId="{BE2322C6-A947-4029-9768-EA172C38A8A2}" dt="2022-03-05T08:59:31.232" v="266" actId="255"/>
          <ac:spMkLst>
            <pc:docMk/>
            <pc:sldMk cId="3385227493" sldId="269"/>
            <ac:spMk id="3" creationId="{C07A4DDD-BCBD-4141-B02E-3E9B39F83F82}"/>
          </ac:spMkLst>
        </pc:spChg>
        <pc:spChg chg="add del">
          <ac:chgData name="Galina Stebletsova" userId="95e1a5fc-2b26-4f28-8bab-eb8a42e9fb83" providerId="ADAL" clId="{BE2322C6-A947-4029-9768-EA172C38A8A2}" dt="2022-03-05T08:59:24.108" v="264" actId="26606"/>
          <ac:spMkLst>
            <pc:docMk/>
            <pc:sldMk cId="3385227493" sldId="269"/>
            <ac:spMk id="8" creationId="{A65AC7D1-EAA9-48F5-B509-60A7F50BF703}"/>
          </ac:spMkLst>
        </pc:spChg>
        <pc:spChg chg="add del">
          <ac:chgData name="Galina Stebletsova" userId="95e1a5fc-2b26-4f28-8bab-eb8a42e9fb83" providerId="ADAL" clId="{BE2322C6-A947-4029-9768-EA172C38A8A2}" dt="2022-03-05T08:59:24.108" v="264" actId="26606"/>
          <ac:spMkLst>
            <pc:docMk/>
            <pc:sldMk cId="3385227493" sldId="269"/>
            <ac:spMk id="10" creationId="{D6320AF9-619A-4175-865B-5663E1AEF4C5}"/>
          </ac:spMkLst>
        </pc:spChg>
        <pc:spChg chg="add del">
          <ac:chgData name="Galina Stebletsova" userId="95e1a5fc-2b26-4f28-8bab-eb8a42e9fb83" providerId="ADAL" clId="{BE2322C6-A947-4029-9768-EA172C38A8A2}" dt="2022-03-05T08:59:24.108" v="264" actId="26606"/>
          <ac:spMkLst>
            <pc:docMk/>
            <pc:sldMk cId="3385227493" sldId="269"/>
            <ac:spMk id="16" creationId="{7E018740-5C2B-4A41-AC1A-7E68D1EC1954}"/>
          </ac:spMkLst>
        </pc:spChg>
        <pc:spChg chg="add del">
          <ac:chgData name="Galina Stebletsova" userId="95e1a5fc-2b26-4f28-8bab-eb8a42e9fb83" providerId="ADAL" clId="{BE2322C6-A947-4029-9768-EA172C38A8A2}" dt="2022-03-05T08:59:24.108" v="264" actId="26606"/>
          <ac:spMkLst>
            <pc:docMk/>
            <pc:sldMk cId="3385227493" sldId="269"/>
            <ac:spMk id="18" creationId="{166F75A4-C475-4941-8EE2-B80A06A2C1BB}"/>
          </ac:spMkLst>
        </pc:spChg>
        <pc:spChg chg="add del">
          <ac:chgData name="Galina Stebletsova" userId="95e1a5fc-2b26-4f28-8bab-eb8a42e9fb83" providerId="ADAL" clId="{BE2322C6-A947-4029-9768-EA172C38A8A2}" dt="2022-03-05T08:59:24.108" v="264" actId="26606"/>
          <ac:spMkLst>
            <pc:docMk/>
            <pc:sldMk cId="3385227493" sldId="269"/>
            <ac:spMk id="20" creationId="{A032553A-72E8-4B0D-8405-FF9771C9AF05}"/>
          </ac:spMkLst>
        </pc:spChg>
        <pc:spChg chg="add del">
          <ac:chgData name="Galina Stebletsova" userId="95e1a5fc-2b26-4f28-8bab-eb8a42e9fb83" providerId="ADAL" clId="{BE2322C6-A947-4029-9768-EA172C38A8A2}" dt="2022-03-05T08:59:24.108" v="264" actId="26606"/>
          <ac:spMkLst>
            <pc:docMk/>
            <pc:sldMk cId="3385227493" sldId="269"/>
            <ac:spMk id="22" creationId="{765800AC-C3B9-498E-87BC-29FAE4C76B21}"/>
          </ac:spMkLst>
        </pc:spChg>
        <pc:spChg chg="add del">
          <ac:chgData name="Galina Stebletsova" userId="95e1a5fc-2b26-4f28-8bab-eb8a42e9fb83" providerId="ADAL" clId="{BE2322C6-A947-4029-9768-EA172C38A8A2}" dt="2022-03-05T08:59:24.108" v="264" actId="26606"/>
          <ac:spMkLst>
            <pc:docMk/>
            <pc:sldMk cId="3385227493" sldId="269"/>
            <ac:spMk id="24" creationId="{1F9D6ACB-2FF4-49F9-978A-E0D5327FC635}"/>
          </ac:spMkLst>
        </pc:spChg>
        <pc:spChg chg="add del">
          <ac:chgData name="Galina Stebletsova" userId="95e1a5fc-2b26-4f28-8bab-eb8a42e9fb83" providerId="ADAL" clId="{BE2322C6-A947-4029-9768-EA172C38A8A2}" dt="2022-03-05T08:59:24.108" v="264" actId="26606"/>
          <ac:spMkLst>
            <pc:docMk/>
            <pc:sldMk cId="3385227493" sldId="269"/>
            <ac:spMk id="26" creationId="{142BFA2A-77A0-4F60-A32A-685681C84889}"/>
          </ac:spMkLst>
        </pc:spChg>
        <pc:spChg chg="add">
          <ac:chgData name="Galina Stebletsova" userId="95e1a5fc-2b26-4f28-8bab-eb8a42e9fb83" providerId="ADAL" clId="{BE2322C6-A947-4029-9768-EA172C38A8A2}" dt="2022-03-05T08:59:24.117" v="265" actId="26606"/>
          <ac:spMkLst>
            <pc:docMk/>
            <pc:sldMk cId="3385227493" sldId="269"/>
            <ac:spMk id="28" creationId="{603AE127-802C-459A-A612-DB85B67F0DC0}"/>
          </ac:spMkLst>
        </pc:spChg>
        <pc:spChg chg="add">
          <ac:chgData name="Galina Stebletsova" userId="95e1a5fc-2b26-4f28-8bab-eb8a42e9fb83" providerId="ADAL" clId="{BE2322C6-A947-4029-9768-EA172C38A8A2}" dt="2022-03-05T08:59:24.117" v="265" actId="26606"/>
          <ac:spMkLst>
            <pc:docMk/>
            <pc:sldMk cId="3385227493" sldId="269"/>
            <ac:spMk id="29" creationId="{9323D83D-50D6-4040-A58B-FCEA340F886A}"/>
          </ac:spMkLst>
        </pc:spChg>
        <pc:spChg chg="add">
          <ac:chgData name="Galina Stebletsova" userId="95e1a5fc-2b26-4f28-8bab-eb8a42e9fb83" providerId="ADAL" clId="{BE2322C6-A947-4029-9768-EA172C38A8A2}" dt="2022-03-05T08:59:24.117" v="265" actId="26606"/>
          <ac:spMkLst>
            <pc:docMk/>
            <pc:sldMk cId="3385227493" sldId="269"/>
            <ac:spMk id="31" creationId="{F10FD715-4DCE-4779-B634-EC78315EA213}"/>
          </ac:spMkLst>
        </pc:spChg>
        <pc:cxnChg chg="add del">
          <ac:chgData name="Galina Stebletsova" userId="95e1a5fc-2b26-4f28-8bab-eb8a42e9fb83" providerId="ADAL" clId="{BE2322C6-A947-4029-9768-EA172C38A8A2}" dt="2022-03-05T08:59:24.108" v="264" actId="26606"/>
          <ac:cxnSpMkLst>
            <pc:docMk/>
            <pc:sldMk cId="3385227493" sldId="269"/>
            <ac:cxnSpMk id="12" creationId="{063B6EC6-D752-4EE7-908B-F8F19E8C7FEA}"/>
          </ac:cxnSpMkLst>
        </pc:cxnChg>
        <pc:cxnChg chg="add del">
          <ac:chgData name="Galina Stebletsova" userId="95e1a5fc-2b26-4f28-8bab-eb8a42e9fb83" providerId="ADAL" clId="{BE2322C6-A947-4029-9768-EA172C38A8A2}" dt="2022-03-05T08:59:24.108" v="264" actId="26606"/>
          <ac:cxnSpMkLst>
            <pc:docMk/>
            <pc:sldMk cId="3385227493" sldId="269"/>
            <ac:cxnSpMk id="14" creationId="{EFECD4E8-AD3E-4228-82A2-9461958EA94D}"/>
          </ac:cxnSpMkLst>
        </pc:cxnChg>
        <pc:cxnChg chg="add">
          <ac:chgData name="Galina Stebletsova" userId="95e1a5fc-2b26-4f28-8bab-eb8a42e9fb83" providerId="ADAL" clId="{BE2322C6-A947-4029-9768-EA172C38A8A2}" dt="2022-03-05T08:59:24.117" v="265" actId="26606"/>
          <ac:cxnSpMkLst>
            <pc:docMk/>
            <pc:sldMk cId="3385227493" sldId="269"/>
            <ac:cxnSpMk id="30" creationId="{1A1FE6BB-DFB2-4080-9B5E-076EF5DDE67B}"/>
          </ac:cxnSpMkLst>
        </pc:cxnChg>
      </pc:sldChg>
      <pc:sldChg chg="addSp modSp mod setBg">
        <pc:chgData name="Galina Stebletsova" userId="95e1a5fc-2b26-4f28-8bab-eb8a42e9fb83" providerId="ADAL" clId="{BE2322C6-A947-4029-9768-EA172C38A8A2}" dt="2022-03-05T09:00:17.995" v="271" actId="113"/>
        <pc:sldMkLst>
          <pc:docMk/>
          <pc:sldMk cId="1135112673" sldId="270"/>
        </pc:sldMkLst>
        <pc:spChg chg="mod">
          <ac:chgData name="Galina Stebletsova" userId="95e1a5fc-2b26-4f28-8bab-eb8a42e9fb83" providerId="ADAL" clId="{BE2322C6-A947-4029-9768-EA172C38A8A2}" dt="2022-03-05T09:00:17.995" v="271" actId="113"/>
          <ac:spMkLst>
            <pc:docMk/>
            <pc:sldMk cId="1135112673" sldId="270"/>
            <ac:spMk id="2" creationId="{897FD19A-EB7C-438E-8FFB-D9E050A6C810}"/>
          </ac:spMkLst>
        </pc:spChg>
        <pc:spChg chg="mod">
          <ac:chgData name="Galina Stebletsova" userId="95e1a5fc-2b26-4f28-8bab-eb8a42e9fb83" providerId="ADAL" clId="{BE2322C6-A947-4029-9768-EA172C38A8A2}" dt="2022-03-05T09:00:12.511" v="270" actId="255"/>
          <ac:spMkLst>
            <pc:docMk/>
            <pc:sldMk cId="1135112673" sldId="270"/>
            <ac:spMk id="3" creationId="{FF187FDA-B576-4F80-83DC-ABAF03A9CFD2}"/>
          </ac:spMkLst>
        </pc:spChg>
        <pc:picChg chg="add mod">
          <ac:chgData name="Galina Stebletsova" userId="95e1a5fc-2b26-4f28-8bab-eb8a42e9fb83" providerId="ADAL" clId="{BE2322C6-A947-4029-9768-EA172C38A8A2}" dt="2022-03-05T09:00:05.880" v="269" actId="26606"/>
          <ac:picMkLst>
            <pc:docMk/>
            <pc:sldMk cId="1135112673" sldId="270"/>
            <ac:picMk id="5" creationId="{61B2004A-1853-4EE3-A4AA-9903CCC0048A}"/>
          </ac:picMkLst>
        </pc:picChg>
      </pc:sldChg>
      <pc:sldChg chg="addSp delSp modSp mod delDesignElem">
        <pc:chgData name="Galina Stebletsova" userId="95e1a5fc-2b26-4f28-8bab-eb8a42e9fb83" providerId="ADAL" clId="{BE2322C6-A947-4029-9768-EA172C38A8A2}" dt="2022-03-05T08:59:37.358" v="267" actId="26606"/>
        <pc:sldMkLst>
          <pc:docMk/>
          <pc:sldMk cId="1293174655" sldId="271"/>
        </pc:sldMkLst>
        <pc:spChg chg="mod">
          <ac:chgData name="Galina Stebletsova" userId="95e1a5fc-2b26-4f28-8bab-eb8a42e9fb83" providerId="ADAL" clId="{BE2322C6-A947-4029-9768-EA172C38A8A2}" dt="2022-03-05T08:59:37.358" v="267" actId="26606"/>
          <ac:spMkLst>
            <pc:docMk/>
            <pc:sldMk cId="1293174655" sldId="271"/>
            <ac:spMk id="4" creationId="{C99DCD9B-31C7-46AA-BAF9-E2B845A08F5D}"/>
          </ac:spMkLst>
        </pc:spChg>
        <pc:spChg chg="add">
          <ac:chgData name="Galina Stebletsova" userId="95e1a5fc-2b26-4f28-8bab-eb8a42e9fb83" providerId="ADAL" clId="{BE2322C6-A947-4029-9768-EA172C38A8A2}" dt="2022-03-05T08:59:37.358" v="267" actId="26606"/>
          <ac:spMkLst>
            <pc:docMk/>
            <pc:sldMk cId="1293174655" sldId="271"/>
            <ac:spMk id="7" creationId="{9179DE42-5613-4B35-A1E6-6CCBAA13C743}"/>
          </ac:spMkLst>
        </pc:spChg>
        <pc:spChg chg="del">
          <ac:chgData name="Galina Stebletsova" userId="95e1a5fc-2b26-4f28-8bab-eb8a42e9fb83" providerId="ADAL" clId="{BE2322C6-A947-4029-9768-EA172C38A8A2}" dt="2022-03-05T08:55:22.631" v="227"/>
          <ac:spMkLst>
            <pc:docMk/>
            <pc:sldMk cId="1293174655" sldId="271"/>
            <ac:spMk id="21" creationId="{9179DE42-5613-4B35-A1E6-6CCBAA13C743}"/>
          </ac:spMkLst>
        </pc:spChg>
        <pc:spChg chg="add">
          <ac:chgData name="Galina Stebletsova" userId="95e1a5fc-2b26-4f28-8bab-eb8a42e9fb83" providerId="ADAL" clId="{BE2322C6-A947-4029-9768-EA172C38A8A2}" dt="2022-03-05T08:59:37.358" v="267" actId="26606"/>
          <ac:spMkLst>
            <pc:docMk/>
            <pc:sldMk cId="1293174655" sldId="271"/>
            <ac:spMk id="22" creationId="{52FB45E9-914E-4471-AC87-E475CD51767D}"/>
          </ac:spMkLst>
        </pc:spChg>
        <pc:spChg chg="add">
          <ac:chgData name="Galina Stebletsova" userId="95e1a5fc-2b26-4f28-8bab-eb8a42e9fb83" providerId="ADAL" clId="{BE2322C6-A947-4029-9768-EA172C38A8A2}" dt="2022-03-05T08:59:37.358" v="267" actId="26606"/>
          <ac:spMkLst>
            <pc:docMk/>
            <pc:sldMk cId="1293174655" sldId="271"/>
            <ac:spMk id="24" creationId="{C310626D-5743-49D4-8F7D-88C4F8F05774}"/>
          </ac:spMkLst>
        </pc:spChg>
        <pc:spChg chg="add">
          <ac:chgData name="Galina Stebletsova" userId="95e1a5fc-2b26-4f28-8bab-eb8a42e9fb83" providerId="ADAL" clId="{BE2322C6-A947-4029-9768-EA172C38A8A2}" dt="2022-03-05T08:59:37.358" v="267" actId="26606"/>
          <ac:spMkLst>
            <pc:docMk/>
            <pc:sldMk cId="1293174655" sldId="271"/>
            <ac:spMk id="26" creationId="{3C195FC1-B568-4C72-9902-34CB35DDD7A1}"/>
          </ac:spMkLst>
        </pc:spChg>
        <pc:spChg chg="del">
          <ac:chgData name="Galina Stebletsova" userId="95e1a5fc-2b26-4f28-8bab-eb8a42e9fb83" providerId="ADAL" clId="{BE2322C6-A947-4029-9768-EA172C38A8A2}" dt="2022-03-05T08:55:22.631" v="227"/>
          <ac:spMkLst>
            <pc:docMk/>
            <pc:sldMk cId="1293174655" sldId="271"/>
            <ac:spMk id="27" creationId="{52FB45E9-914E-4471-AC87-E475CD51767D}"/>
          </ac:spMkLst>
        </pc:spChg>
        <pc:spChg chg="add">
          <ac:chgData name="Galina Stebletsova" userId="95e1a5fc-2b26-4f28-8bab-eb8a42e9fb83" providerId="ADAL" clId="{BE2322C6-A947-4029-9768-EA172C38A8A2}" dt="2022-03-05T08:59:37.358" v="267" actId="26606"/>
          <ac:spMkLst>
            <pc:docMk/>
            <pc:sldMk cId="1293174655" sldId="271"/>
            <ac:spMk id="28" creationId="{EF2BDF77-362C-43F0-8CBB-A969EC2AE0C4}"/>
          </ac:spMkLst>
        </pc:spChg>
        <pc:spChg chg="del">
          <ac:chgData name="Galina Stebletsova" userId="95e1a5fc-2b26-4f28-8bab-eb8a42e9fb83" providerId="ADAL" clId="{BE2322C6-A947-4029-9768-EA172C38A8A2}" dt="2022-03-05T08:55:22.631" v="227"/>
          <ac:spMkLst>
            <pc:docMk/>
            <pc:sldMk cId="1293174655" sldId="271"/>
            <ac:spMk id="29" creationId="{C310626D-5743-49D4-8F7D-88C4F8F05774}"/>
          </ac:spMkLst>
        </pc:spChg>
        <pc:spChg chg="add">
          <ac:chgData name="Galina Stebletsova" userId="95e1a5fc-2b26-4f28-8bab-eb8a42e9fb83" providerId="ADAL" clId="{BE2322C6-A947-4029-9768-EA172C38A8A2}" dt="2022-03-05T08:59:37.358" v="267" actId="26606"/>
          <ac:spMkLst>
            <pc:docMk/>
            <pc:sldMk cId="1293174655" sldId="271"/>
            <ac:spMk id="30" creationId="{4BE96B01-3929-432D-B8C2-ADBCB74C2EF4}"/>
          </ac:spMkLst>
        </pc:spChg>
        <pc:spChg chg="del">
          <ac:chgData name="Galina Stebletsova" userId="95e1a5fc-2b26-4f28-8bab-eb8a42e9fb83" providerId="ADAL" clId="{BE2322C6-A947-4029-9768-EA172C38A8A2}" dt="2022-03-05T08:55:22.631" v="227"/>
          <ac:spMkLst>
            <pc:docMk/>
            <pc:sldMk cId="1293174655" sldId="271"/>
            <ac:spMk id="31" creationId="{3C195FC1-B568-4C72-9902-34CB35DDD7A1}"/>
          </ac:spMkLst>
        </pc:spChg>
        <pc:spChg chg="add">
          <ac:chgData name="Galina Stebletsova" userId="95e1a5fc-2b26-4f28-8bab-eb8a42e9fb83" providerId="ADAL" clId="{BE2322C6-A947-4029-9768-EA172C38A8A2}" dt="2022-03-05T08:59:37.358" v="267" actId="26606"/>
          <ac:spMkLst>
            <pc:docMk/>
            <pc:sldMk cId="1293174655" sldId="271"/>
            <ac:spMk id="32" creationId="{2A6FCDE6-CDE2-4C51-B18E-A95CFB679714}"/>
          </ac:spMkLst>
        </pc:spChg>
        <pc:spChg chg="del">
          <ac:chgData name="Galina Stebletsova" userId="95e1a5fc-2b26-4f28-8bab-eb8a42e9fb83" providerId="ADAL" clId="{BE2322C6-A947-4029-9768-EA172C38A8A2}" dt="2022-03-05T08:55:22.631" v="227"/>
          <ac:spMkLst>
            <pc:docMk/>
            <pc:sldMk cId="1293174655" sldId="271"/>
            <ac:spMk id="33" creationId="{EF2BDF77-362C-43F0-8CBB-A969EC2AE0C4}"/>
          </ac:spMkLst>
        </pc:spChg>
        <pc:spChg chg="add">
          <ac:chgData name="Galina Stebletsova" userId="95e1a5fc-2b26-4f28-8bab-eb8a42e9fb83" providerId="ADAL" clId="{BE2322C6-A947-4029-9768-EA172C38A8A2}" dt="2022-03-05T08:59:37.358" v="267" actId="26606"/>
          <ac:spMkLst>
            <pc:docMk/>
            <pc:sldMk cId="1293174655" sldId="271"/>
            <ac:spMk id="34" creationId="{9D2E8756-2465-473A-BA2A-2DB1D6224745}"/>
          </ac:spMkLst>
        </pc:spChg>
        <pc:spChg chg="del">
          <ac:chgData name="Galina Stebletsova" userId="95e1a5fc-2b26-4f28-8bab-eb8a42e9fb83" providerId="ADAL" clId="{BE2322C6-A947-4029-9768-EA172C38A8A2}" dt="2022-03-05T08:55:22.631" v="227"/>
          <ac:spMkLst>
            <pc:docMk/>
            <pc:sldMk cId="1293174655" sldId="271"/>
            <ac:spMk id="35" creationId="{4BE96B01-3929-432D-B8C2-ADBCB74C2EF4}"/>
          </ac:spMkLst>
        </pc:spChg>
        <pc:spChg chg="del">
          <ac:chgData name="Galina Stebletsova" userId="95e1a5fc-2b26-4f28-8bab-eb8a42e9fb83" providerId="ADAL" clId="{BE2322C6-A947-4029-9768-EA172C38A8A2}" dt="2022-03-05T08:55:22.631" v="227"/>
          <ac:spMkLst>
            <pc:docMk/>
            <pc:sldMk cId="1293174655" sldId="271"/>
            <ac:spMk id="37" creationId="{2A6FCDE6-CDE2-4C51-B18E-A95CFB679714}"/>
          </ac:spMkLst>
        </pc:spChg>
        <pc:spChg chg="del">
          <ac:chgData name="Galina Stebletsova" userId="95e1a5fc-2b26-4f28-8bab-eb8a42e9fb83" providerId="ADAL" clId="{BE2322C6-A947-4029-9768-EA172C38A8A2}" dt="2022-03-05T08:55:22.631" v="227"/>
          <ac:spMkLst>
            <pc:docMk/>
            <pc:sldMk cId="1293174655" sldId="271"/>
            <ac:spMk id="39" creationId="{9D2E8756-2465-473A-BA2A-2DB1D6224745}"/>
          </ac:spMkLst>
        </pc:spChg>
        <pc:grpChg chg="add">
          <ac:chgData name="Galina Stebletsova" userId="95e1a5fc-2b26-4f28-8bab-eb8a42e9fb83" providerId="ADAL" clId="{BE2322C6-A947-4029-9768-EA172C38A8A2}" dt="2022-03-05T08:59:37.358" v="267" actId="26606"/>
          <ac:grpSpMkLst>
            <pc:docMk/>
            <pc:sldMk cId="1293174655" sldId="271"/>
            <ac:grpSpMk id="6" creationId="{3F993C45-B237-4CD5-A232-CD2DFFF5AB1E}"/>
          </ac:grpSpMkLst>
        </pc:grpChg>
        <pc:grpChg chg="del">
          <ac:chgData name="Galina Stebletsova" userId="95e1a5fc-2b26-4f28-8bab-eb8a42e9fb83" providerId="ADAL" clId="{BE2322C6-A947-4029-9768-EA172C38A8A2}" dt="2022-03-05T08:55:22.631" v="227"/>
          <ac:grpSpMkLst>
            <pc:docMk/>
            <pc:sldMk cId="1293174655" sldId="271"/>
            <ac:grpSpMk id="9" creationId="{28460BD8-AE3F-4AC9-9D0B-717052AA5D3A}"/>
          </ac:grpSpMkLst>
        </pc:grpChg>
        <pc:cxnChg chg="add">
          <ac:chgData name="Galina Stebletsova" userId="95e1a5fc-2b26-4f28-8bab-eb8a42e9fb83" providerId="ADAL" clId="{BE2322C6-A947-4029-9768-EA172C38A8A2}" dt="2022-03-05T08:59:37.358" v="267" actId="26606"/>
          <ac:cxnSpMkLst>
            <pc:docMk/>
            <pc:sldMk cId="1293174655" sldId="271"/>
            <ac:cxnSpMk id="8" creationId="{EB898B32-3891-4C3A-8F58-C5969D2E9033}"/>
          </ac:cxnSpMkLst>
        </pc:cxnChg>
        <pc:cxnChg chg="add">
          <ac:chgData name="Galina Stebletsova" userId="95e1a5fc-2b26-4f28-8bab-eb8a42e9fb83" providerId="ADAL" clId="{BE2322C6-A947-4029-9768-EA172C38A8A2}" dt="2022-03-05T08:59:37.358" v="267" actId="26606"/>
          <ac:cxnSpMkLst>
            <pc:docMk/>
            <pc:sldMk cId="1293174655" sldId="271"/>
            <ac:cxnSpMk id="20" creationId="{4AE4806D-B8F9-4679-A68A-9BD21C01A301}"/>
          </ac:cxnSpMkLst>
        </pc:cxnChg>
        <pc:cxnChg chg="del">
          <ac:chgData name="Galina Stebletsova" userId="95e1a5fc-2b26-4f28-8bab-eb8a42e9fb83" providerId="ADAL" clId="{BE2322C6-A947-4029-9768-EA172C38A8A2}" dt="2022-03-05T08:55:22.631" v="227"/>
          <ac:cxnSpMkLst>
            <pc:docMk/>
            <pc:sldMk cId="1293174655" sldId="271"/>
            <ac:cxnSpMk id="23" creationId="{EB898B32-3891-4C3A-8F58-C5969D2E9033}"/>
          </ac:cxnSpMkLst>
        </pc:cxnChg>
        <pc:cxnChg chg="del">
          <ac:chgData name="Galina Stebletsova" userId="95e1a5fc-2b26-4f28-8bab-eb8a42e9fb83" providerId="ADAL" clId="{BE2322C6-A947-4029-9768-EA172C38A8A2}" dt="2022-03-05T08:55:22.631" v="227"/>
          <ac:cxnSpMkLst>
            <pc:docMk/>
            <pc:sldMk cId="1293174655" sldId="271"/>
            <ac:cxnSpMk id="25" creationId="{4AE4806D-B8F9-4679-A68A-9BD21C01A301}"/>
          </ac:cxnSpMkLst>
        </pc:cxnChg>
      </pc:sldChg>
      <pc:sldChg chg="addSp delSp modSp mod chgLayout">
        <pc:chgData name="Galina Stebletsova" userId="95e1a5fc-2b26-4f28-8bab-eb8a42e9fb83" providerId="ADAL" clId="{BE2322C6-A947-4029-9768-EA172C38A8A2}" dt="2022-03-05T09:00:28.268" v="272" actId="113"/>
        <pc:sldMkLst>
          <pc:docMk/>
          <pc:sldMk cId="1882564554" sldId="272"/>
        </pc:sldMkLst>
        <pc:spChg chg="mod ord">
          <ac:chgData name="Galina Stebletsova" userId="95e1a5fc-2b26-4f28-8bab-eb8a42e9fb83" providerId="ADAL" clId="{BE2322C6-A947-4029-9768-EA172C38A8A2}" dt="2022-03-05T08:55:22.631" v="227"/>
          <ac:spMkLst>
            <pc:docMk/>
            <pc:sldMk cId="1882564554" sldId="272"/>
            <ac:spMk id="2" creationId="{214368C8-E162-486D-A463-12A94F32FE38}"/>
          </ac:spMkLst>
        </pc:spChg>
        <pc:spChg chg="del">
          <ac:chgData name="Galina Stebletsova" userId="95e1a5fc-2b26-4f28-8bab-eb8a42e9fb83" providerId="ADAL" clId="{BE2322C6-A947-4029-9768-EA172C38A8A2}" dt="2022-03-05T08:48:45.273" v="0" actId="22"/>
          <ac:spMkLst>
            <pc:docMk/>
            <pc:sldMk cId="1882564554" sldId="272"/>
            <ac:spMk id="3" creationId="{6A80E21B-1B3D-4D59-AC99-A19C727413DC}"/>
          </ac:spMkLst>
        </pc:spChg>
        <pc:spChg chg="add del mod">
          <ac:chgData name="Galina Stebletsova" userId="95e1a5fc-2b26-4f28-8bab-eb8a42e9fb83" providerId="ADAL" clId="{BE2322C6-A947-4029-9768-EA172C38A8A2}" dt="2022-03-05T08:50:42.886" v="200" actId="22"/>
          <ac:spMkLst>
            <pc:docMk/>
            <pc:sldMk cId="1882564554" sldId="272"/>
            <ac:spMk id="7" creationId="{8B2749DA-5AFD-4174-BF17-F33D1FB45B8D}"/>
          </ac:spMkLst>
        </pc:spChg>
        <pc:spChg chg="add mod">
          <ac:chgData name="Galina Stebletsova" userId="95e1a5fc-2b26-4f28-8bab-eb8a42e9fb83" providerId="ADAL" clId="{BE2322C6-A947-4029-9768-EA172C38A8A2}" dt="2022-03-05T09:00:28.268" v="272" actId="113"/>
          <ac:spMkLst>
            <pc:docMk/>
            <pc:sldMk cId="1882564554" sldId="272"/>
            <ac:spMk id="11" creationId="{7A0AB213-8E7D-48AA-96CC-4C19FBF5DFC1}"/>
          </ac:spMkLst>
        </pc:spChg>
        <pc:picChg chg="add del mod ord">
          <ac:chgData name="Galina Stebletsova" userId="95e1a5fc-2b26-4f28-8bab-eb8a42e9fb83" providerId="ADAL" clId="{BE2322C6-A947-4029-9768-EA172C38A8A2}" dt="2022-03-05T08:50:30.108" v="199" actId="478"/>
          <ac:picMkLst>
            <pc:docMk/>
            <pc:sldMk cId="1882564554" sldId="272"/>
            <ac:picMk id="5" creationId="{F07AAC09-739E-4FA5-B79B-076AEF95D9E2}"/>
          </ac:picMkLst>
        </pc:picChg>
        <pc:picChg chg="add del mod ord">
          <ac:chgData name="Galina Stebletsova" userId="95e1a5fc-2b26-4f28-8bab-eb8a42e9fb83" providerId="ADAL" clId="{BE2322C6-A947-4029-9768-EA172C38A8A2}" dt="2022-03-05T08:52:46.744" v="205" actId="478"/>
          <ac:picMkLst>
            <pc:docMk/>
            <pc:sldMk cId="1882564554" sldId="272"/>
            <ac:picMk id="9" creationId="{5FBDC967-5E78-4510-966E-64D92D36DB63}"/>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C5C5CD-FE95-40E8-B2EF-A75B2750551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BFACBA6-2A73-4E01-BDC6-6F630D820D86}">
      <dgm:prSet custT="1"/>
      <dgm:spPr/>
      <dgm:t>
        <a:bodyPr/>
        <a:lstStyle/>
        <a:p>
          <a:r>
            <a:rPr lang="en-NZ" sz="2400" dirty="0"/>
            <a:t>We review what we have been learning so far</a:t>
          </a:r>
          <a:endParaRPr lang="en-US" sz="2400" dirty="0"/>
        </a:p>
      </dgm:t>
    </dgm:pt>
    <dgm:pt modelId="{C2E3C35C-0F53-4FCD-A8C9-165600E67B6D}" type="parTrans" cxnId="{FD83652D-D4E4-44B6-941E-E980466C2359}">
      <dgm:prSet/>
      <dgm:spPr/>
      <dgm:t>
        <a:bodyPr/>
        <a:lstStyle/>
        <a:p>
          <a:endParaRPr lang="en-US"/>
        </a:p>
      </dgm:t>
    </dgm:pt>
    <dgm:pt modelId="{D160ABBF-92D7-4934-8D4C-D2B560DF2358}" type="sibTrans" cxnId="{FD83652D-D4E4-44B6-941E-E980466C2359}">
      <dgm:prSet/>
      <dgm:spPr/>
      <dgm:t>
        <a:bodyPr/>
        <a:lstStyle/>
        <a:p>
          <a:endParaRPr lang="en-US"/>
        </a:p>
      </dgm:t>
    </dgm:pt>
    <dgm:pt modelId="{E5164DE9-99C9-41B0-B8D5-2961677A7B1E}">
      <dgm:prSet custT="1"/>
      <dgm:spPr/>
      <dgm:t>
        <a:bodyPr/>
        <a:lstStyle/>
        <a:p>
          <a:r>
            <a:rPr lang="en-NZ" sz="2400" dirty="0"/>
            <a:t>We look at </a:t>
          </a:r>
          <a:r>
            <a:rPr lang="en-NZ" sz="2400" dirty="0" err="1"/>
            <a:t>kaiako</a:t>
          </a:r>
          <a:r>
            <a:rPr lang="en-NZ" sz="2400" dirty="0"/>
            <a:t> as a leader and consider implications for practice</a:t>
          </a:r>
          <a:endParaRPr lang="en-US" sz="2400" dirty="0"/>
        </a:p>
      </dgm:t>
    </dgm:pt>
    <dgm:pt modelId="{42D18AB6-72C4-46F0-A7A3-73B780518DFA}" type="parTrans" cxnId="{855158DF-2801-4E1A-96A5-49C22AAB68A4}">
      <dgm:prSet/>
      <dgm:spPr/>
      <dgm:t>
        <a:bodyPr/>
        <a:lstStyle/>
        <a:p>
          <a:endParaRPr lang="en-US"/>
        </a:p>
      </dgm:t>
    </dgm:pt>
    <dgm:pt modelId="{8F81234B-88B4-4621-AA14-4A359F41CC00}" type="sibTrans" cxnId="{855158DF-2801-4E1A-96A5-49C22AAB68A4}">
      <dgm:prSet/>
      <dgm:spPr/>
      <dgm:t>
        <a:bodyPr/>
        <a:lstStyle/>
        <a:p>
          <a:endParaRPr lang="en-US"/>
        </a:p>
      </dgm:t>
    </dgm:pt>
    <dgm:pt modelId="{5A8C33C2-03BB-489A-8EB3-D8593C23DB80}" type="pres">
      <dgm:prSet presAssocID="{FAC5C5CD-FE95-40E8-B2EF-A75B2750551D}" presName="root" presStyleCnt="0">
        <dgm:presLayoutVars>
          <dgm:dir/>
          <dgm:resizeHandles val="exact"/>
        </dgm:presLayoutVars>
      </dgm:prSet>
      <dgm:spPr/>
    </dgm:pt>
    <dgm:pt modelId="{F7C713B5-18A4-472E-8E21-332B0CF2AB1C}" type="pres">
      <dgm:prSet presAssocID="{FAC5C5CD-FE95-40E8-B2EF-A75B2750551D}" presName="container" presStyleCnt="0">
        <dgm:presLayoutVars>
          <dgm:dir/>
          <dgm:resizeHandles val="exact"/>
        </dgm:presLayoutVars>
      </dgm:prSet>
      <dgm:spPr/>
    </dgm:pt>
    <dgm:pt modelId="{98C48B45-C8D5-46EB-B918-B398CAC51763}" type="pres">
      <dgm:prSet presAssocID="{ABFACBA6-2A73-4E01-BDC6-6F630D820D86}" presName="compNode" presStyleCnt="0"/>
      <dgm:spPr/>
    </dgm:pt>
    <dgm:pt modelId="{E6E7F50C-8FD4-4F83-AFFA-96CACC17D6DD}" type="pres">
      <dgm:prSet presAssocID="{ABFACBA6-2A73-4E01-BDC6-6F630D820D86}" presName="iconBgRect" presStyleLbl="bgShp" presStyleIdx="0" presStyleCnt="2"/>
      <dgm:spPr/>
    </dgm:pt>
    <dgm:pt modelId="{25263FBB-A5DD-4C8C-9A5E-D2AC0F7517FF}" type="pres">
      <dgm:prSet presAssocID="{ABFACBA6-2A73-4E01-BDC6-6F630D820D8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A81ADD0-577E-447D-8FFA-46D441441B58}" type="pres">
      <dgm:prSet presAssocID="{ABFACBA6-2A73-4E01-BDC6-6F630D820D86}" presName="spaceRect" presStyleCnt="0"/>
      <dgm:spPr/>
    </dgm:pt>
    <dgm:pt modelId="{42C41A31-8375-4FC1-AFB4-F0C737C00257}" type="pres">
      <dgm:prSet presAssocID="{ABFACBA6-2A73-4E01-BDC6-6F630D820D86}" presName="textRect" presStyleLbl="revTx" presStyleIdx="0" presStyleCnt="2">
        <dgm:presLayoutVars>
          <dgm:chMax val="1"/>
          <dgm:chPref val="1"/>
        </dgm:presLayoutVars>
      </dgm:prSet>
      <dgm:spPr/>
    </dgm:pt>
    <dgm:pt modelId="{4FE05E5C-11E1-4D2F-9B2E-EE8DC8A06C19}" type="pres">
      <dgm:prSet presAssocID="{D160ABBF-92D7-4934-8D4C-D2B560DF2358}" presName="sibTrans" presStyleLbl="sibTrans2D1" presStyleIdx="0" presStyleCnt="0"/>
      <dgm:spPr/>
    </dgm:pt>
    <dgm:pt modelId="{9F09C6F3-063E-4441-8935-6645FC415B5D}" type="pres">
      <dgm:prSet presAssocID="{E5164DE9-99C9-41B0-B8D5-2961677A7B1E}" presName="compNode" presStyleCnt="0"/>
      <dgm:spPr/>
    </dgm:pt>
    <dgm:pt modelId="{2BDF4AA3-3612-407C-A8B6-50C2C6966F63}" type="pres">
      <dgm:prSet presAssocID="{E5164DE9-99C9-41B0-B8D5-2961677A7B1E}" presName="iconBgRect" presStyleLbl="bgShp" presStyleIdx="1" presStyleCnt="2"/>
      <dgm:spPr/>
    </dgm:pt>
    <dgm:pt modelId="{171CC381-AB58-4A09-A4EA-992330F2EB5C}" type="pres">
      <dgm:prSet presAssocID="{E5164DE9-99C9-41B0-B8D5-2961677A7B1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B2CF3E5-7538-4C40-8553-3ACA516126BA}" type="pres">
      <dgm:prSet presAssocID="{E5164DE9-99C9-41B0-B8D5-2961677A7B1E}" presName="spaceRect" presStyleCnt="0"/>
      <dgm:spPr/>
    </dgm:pt>
    <dgm:pt modelId="{2417BF29-D6BA-47BF-8CB2-733BE966D826}" type="pres">
      <dgm:prSet presAssocID="{E5164DE9-99C9-41B0-B8D5-2961677A7B1E}" presName="textRect" presStyleLbl="revTx" presStyleIdx="1" presStyleCnt="2">
        <dgm:presLayoutVars>
          <dgm:chMax val="1"/>
          <dgm:chPref val="1"/>
        </dgm:presLayoutVars>
      </dgm:prSet>
      <dgm:spPr/>
    </dgm:pt>
  </dgm:ptLst>
  <dgm:cxnLst>
    <dgm:cxn modelId="{FD83652D-D4E4-44B6-941E-E980466C2359}" srcId="{FAC5C5CD-FE95-40E8-B2EF-A75B2750551D}" destId="{ABFACBA6-2A73-4E01-BDC6-6F630D820D86}" srcOrd="0" destOrd="0" parTransId="{C2E3C35C-0F53-4FCD-A8C9-165600E67B6D}" sibTransId="{D160ABBF-92D7-4934-8D4C-D2B560DF2358}"/>
    <dgm:cxn modelId="{0E77DD85-3754-4DEE-96D7-FF983D6F90A1}" type="presOf" srcId="{FAC5C5CD-FE95-40E8-B2EF-A75B2750551D}" destId="{5A8C33C2-03BB-489A-8EB3-D8593C23DB80}" srcOrd="0" destOrd="0" presId="urn:microsoft.com/office/officeart/2018/2/layout/IconCircleList"/>
    <dgm:cxn modelId="{D2CE0193-D647-43AF-B345-44B2AC0EAEF7}" type="presOf" srcId="{E5164DE9-99C9-41B0-B8D5-2961677A7B1E}" destId="{2417BF29-D6BA-47BF-8CB2-733BE966D826}" srcOrd="0" destOrd="0" presId="urn:microsoft.com/office/officeart/2018/2/layout/IconCircleList"/>
    <dgm:cxn modelId="{90F1AEA5-A188-4D27-B3B3-B06F021DF32B}" type="presOf" srcId="{ABFACBA6-2A73-4E01-BDC6-6F630D820D86}" destId="{42C41A31-8375-4FC1-AFB4-F0C737C00257}" srcOrd="0" destOrd="0" presId="urn:microsoft.com/office/officeart/2018/2/layout/IconCircleList"/>
    <dgm:cxn modelId="{855158DF-2801-4E1A-96A5-49C22AAB68A4}" srcId="{FAC5C5CD-FE95-40E8-B2EF-A75B2750551D}" destId="{E5164DE9-99C9-41B0-B8D5-2961677A7B1E}" srcOrd="1" destOrd="0" parTransId="{42D18AB6-72C4-46F0-A7A3-73B780518DFA}" sibTransId="{8F81234B-88B4-4621-AA14-4A359F41CC00}"/>
    <dgm:cxn modelId="{E2181FEB-9A2E-4C38-8B5D-692EE8A114DA}" type="presOf" srcId="{D160ABBF-92D7-4934-8D4C-D2B560DF2358}" destId="{4FE05E5C-11E1-4D2F-9B2E-EE8DC8A06C19}" srcOrd="0" destOrd="0" presId="urn:microsoft.com/office/officeart/2018/2/layout/IconCircleList"/>
    <dgm:cxn modelId="{FDCE4602-1417-4832-91F7-BBDF372E8732}" type="presParOf" srcId="{5A8C33C2-03BB-489A-8EB3-D8593C23DB80}" destId="{F7C713B5-18A4-472E-8E21-332B0CF2AB1C}" srcOrd="0" destOrd="0" presId="urn:microsoft.com/office/officeart/2018/2/layout/IconCircleList"/>
    <dgm:cxn modelId="{B6416D45-ACA9-4E55-8372-34667EBC88F1}" type="presParOf" srcId="{F7C713B5-18A4-472E-8E21-332B0CF2AB1C}" destId="{98C48B45-C8D5-46EB-B918-B398CAC51763}" srcOrd="0" destOrd="0" presId="urn:microsoft.com/office/officeart/2018/2/layout/IconCircleList"/>
    <dgm:cxn modelId="{705E3B2A-52F9-43DB-866F-3FFFA2B454D3}" type="presParOf" srcId="{98C48B45-C8D5-46EB-B918-B398CAC51763}" destId="{E6E7F50C-8FD4-4F83-AFFA-96CACC17D6DD}" srcOrd="0" destOrd="0" presId="urn:microsoft.com/office/officeart/2018/2/layout/IconCircleList"/>
    <dgm:cxn modelId="{8641C9E1-00B2-41B6-81EB-4FE30C4F4708}" type="presParOf" srcId="{98C48B45-C8D5-46EB-B918-B398CAC51763}" destId="{25263FBB-A5DD-4C8C-9A5E-D2AC0F7517FF}" srcOrd="1" destOrd="0" presId="urn:microsoft.com/office/officeart/2018/2/layout/IconCircleList"/>
    <dgm:cxn modelId="{05695E16-903E-4B4F-B633-E52500496652}" type="presParOf" srcId="{98C48B45-C8D5-46EB-B918-B398CAC51763}" destId="{9A81ADD0-577E-447D-8FFA-46D441441B58}" srcOrd="2" destOrd="0" presId="urn:microsoft.com/office/officeart/2018/2/layout/IconCircleList"/>
    <dgm:cxn modelId="{0DF3EC18-CC83-416D-97D4-DFE5BB1B260C}" type="presParOf" srcId="{98C48B45-C8D5-46EB-B918-B398CAC51763}" destId="{42C41A31-8375-4FC1-AFB4-F0C737C00257}" srcOrd="3" destOrd="0" presId="urn:microsoft.com/office/officeart/2018/2/layout/IconCircleList"/>
    <dgm:cxn modelId="{49084208-83B7-46EB-9723-531CD79701C7}" type="presParOf" srcId="{F7C713B5-18A4-472E-8E21-332B0CF2AB1C}" destId="{4FE05E5C-11E1-4D2F-9B2E-EE8DC8A06C19}" srcOrd="1" destOrd="0" presId="urn:microsoft.com/office/officeart/2018/2/layout/IconCircleList"/>
    <dgm:cxn modelId="{1D63DFD0-EF83-4387-AADC-D514096F30BD}" type="presParOf" srcId="{F7C713B5-18A4-472E-8E21-332B0CF2AB1C}" destId="{9F09C6F3-063E-4441-8935-6645FC415B5D}" srcOrd="2" destOrd="0" presId="urn:microsoft.com/office/officeart/2018/2/layout/IconCircleList"/>
    <dgm:cxn modelId="{BDC296E6-28C9-43A2-B1AA-761BE9869DC1}" type="presParOf" srcId="{9F09C6F3-063E-4441-8935-6645FC415B5D}" destId="{2BDF4AA3-3612-407C-A8B6-50C2C6966F63}" srcOrd="0" destOrd="0" presId="urn:microsoft.com/office/officeart/2018/2/layout/IconCircleList"/>
    <dgm:cxn modelId="{A0BE14C8-A8AA-4554-BE88-C645F159D3A3}" type="presParOf" srcId="{9F09C6F3-063E-4441-8935-6645FC415B5D}" destId="{171CC381-AB58-4A09-A4EA-992330F2EB5C}" srcOrd="1" destOrd="0" presId="urn:microsoft.com/office/officeart/2018/2/layout/IconCircleList"/>
    <dgm:cxn modelId="{D9FACF66-EB8F-4126-BF3B-A0FA96F7F412}" type="presParOf" srcId="{9F09C6F3-063E-4441-8935-6645FC415B5D}" destId="{2B2CF3E5-7538-4C40-8553-3ACA516126BA}" srcOrd="2" destOrd="0" presId="urn:microsoft.com/office/officeart/2018/2/layout/IconCircleList"/>
    <dgm:cxn modelId="{DEA06C2C-8BFF-4DD0-9615-3E98E193C962}" type="presParOf" srcId="{9F09C6F3-063E-4441-8935-6645FC415B5D}" destId="{2417BF29-D6BA-47BF-8CB2-733BE966D82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5264A-0AFE-4382-B264-DB35E5D6C64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84412E1-33BF-4CB1-AD45-211D5EF90E40}">
      <dgm:prSet/>
      <dgm:spPr/>
      <dgm:t>
        <a:bodyPr/>
        <a:lstStyle/>
        <a:p>
          <a:r>
            <a:rPr lang="en-NZ"/>
            <a:t>.. Is at the core of early childhood education since the decisions that teachers routinely make will influence all aspects of pedagogy, including but not limited to the level of agency children have available, the way in which the child learns, or the parameters that limit or expand parental influence on their child’s curriculum (Dalli &amp; Thornton, 2013).</a:t>
          </a:r>
          <a:endParaRPr lang="en-US"/>
        </a:p>
      </dgm:t>
    </dgm:pt>
    <dgm:pt modelId="{F7AB66BC-FEBA-47B7-BD3A-628C757E08C4}" type="parTrans" cxnId="{174092EB-5960-44A1-A6B7-E414A1CDFBBF}">
      <dgm:prSet/>
      <dgm:spPr/>
      <dgm:t>
        <a:bodyPr/>
        <a:lstStyle/>
        <a:p>
          <a:endParaRPr lang="en-US"/>
        </a:p>
      </dgm:t>
    </dgm:pt>
    <dgm:pt modelId="{D6A82C6A-FE13-43D9-9FE9-224CBF90BA99}" type="sibTrans" cxnId="{174092EB-5960-44A1-A6B7-E414A1CDFBBF}">
      <dgm:prSet/>
      <dgm:spPr/>
      <dgm:t>
        <a:bodyPr/>
        <a:lstStyle/>
        <a:p>
          <a:endParaRPr lang="en-US"/>
        </a:p>
      </dgm:t>
    </dgm:pt>
    <dgm:pt modelId="{F5CD2A9D-3958-4E1F-9D8D-2144076DE084}">
      <dgm:prSet/>
      <dgm:spPr/>
      <dgm:t>
        <a:bodyPr/>
        <a:lstStyle/>
        <a:p>
          <a:r>
            <a:rPr lang="en-NZ"/>
            <a:t>Let’s unpack this statement. </a:t>
          </a:r>
          <a:endParaRPr lang="en-US"/>
        </a:p>
      </dgm:t>
    </dgm:pt>
    <dgm:pt modelId="{7458F30E-F24C-4721-BEFB-8EE19F1CCD7E}" type="parTrans" cxnId="{3B865D5F-90C3-4122-B895-A3F9CD838607}">
      <dgm:prSet/>
      <dgm:spPr/>
      <dgm:t>
        <a:bodyPr/>
        <a:lstStyle/>
        <a:p>
          <a:endParaRPr lang="en-US"/>
        </a:p>
      </dgm:t>
    </dgm:pt>
    <dgm:pt modelId="{C8D061E3-209C-4FB9-AAF3-050CAF0296D1}" type="sibTrans" cxnId="{3B865D5F-90C3-4122-B895-A3F9CD838607}">
      <dgm:prSet/>
      <dgm:spPr/>
      <dgm:t>
        <a:bodyPr/>
        <a:lstStyle/>
        <a:p>
          <a:endParaRPr lang="en-US"/>
        </a:p>
      </dgm:t>
    </dgm:pt>
    <dgm:pt modelId="{DD5CD444-B00E-4B12-96C4-E527AB9A0404}" type="pres">
      <dgm:prSet presAssocID="{7AD5264A-0AFE-4382-B264-DB35E5D6C644}" presName="linear" presStyleCnt="0">
        <dgm:presLayoutVars>
          <dgm:animLvl val="lvl"/>
          <dgm:resizeHandles val="exact"/>
        </dgm:presLayoutVars>
      </dgm:prSet>
      <dgm:spPr/>
    </dgm:pt>
    <dgm:pt modelId="{35C05F4C-088A-41B5-8258-EAF46BE4B0DC}" type="pres">
      <dgm:prSet presAssocID="{684412E1-33BF-4CB1-AD45-211D5EF90E40}" presName="parentText" presStyleLbl="node1" presStyleIdx="0" presStyleCnt="2">
        <dgm:presLayoutVars>
          <dgm:chMax val="0"/>
          <dgm:bulletEnabled val="1"/>
        </dgm:presLayoutVars>
      </dgm:prSet>
      <dgm:spPr/>
    </dgm:pt>
    <dgm:pt modelId="{5A33483A-21C3-4631-93BA-31AC6FD3E6C1}" type="pres">
      <dgm:prSet presAssocID="{D6A82C6A-FE13-43D9-9FE9-224CBF90BA99}" presName="spacer" presStyleCnt="0"/>
      <dgm:spPr/>
    </dgm:pt>
    <dgm:pt modelId="{7FA96B62-158F-41AB-B611-BA4F27184D52}" type="pres">
      <dgm:prSet presAssocID="{F5CD2A9D-3958-4E1F-9D8D-2144076DE084}" presName="parentText" presStyleLbl="node1" presStyleIdx="1" presStyleCnt="2">
        <dgm:presLayoutVars>
          <dgm:chMax val="0"/>
          <dgm:bulletEnabled val="1"/>
        </dgm:presLayoutVars>
      </dgm:prSet>
      <dgm:spPr/>
    </dgm:pt>
  </dgm:ptLst>
  <dgm:cxnLst>
    <dgm:cxn modelId="{0D0F4320-A03C-4B3E-9259-C50188A27D36}" type="presOf" srcId="{7AD5264A-0AFE-4382-B264-DB35E5D6C644}" destId="{DD5CD444-B00E-4B12-96C4-E527AB9A0404}" srcOrd="0" destOrd="0" presId="urn:microsoft.com/office/officeart/2005/8/layout/vList2"/>
    <dgm:cxn modelId="{AAC8B32F-A51B-422E-8347-0A7338B94E83}" type="presOf" srcId="{F5CD2A9D-3958-4E1F-9D8D-2144076DE084}" destId="{7FA96B62-158F-41AB-B611-BA4F27184D52}" srcOrd="0" destOrd="0" presId="urn:microsoft.com/office/officeart/2005/8/layout/vList2"/>
    <dgm:cxn modelId="{3B865D5F-90C3-4122-B895-A3F9CD838607}" srcId="{7AD5264A-0AFE-4382-B264-DB35E5D6C644}" destId="{F5CD2A9D-3958-4E1F-9D8D-2144076DE084}" srcOrd="1" destOrd="0" parTransId="{7458F30E-F24C-4721-BEFB-8EE19F1CCD7E}" sibTransId="{C8D061E3-209C-4FB9-AAF3-050CAF0296D1}"/>
    <dgm:cxn modelId="{DA56029D-427C-4E05-A947-DC3C50EB87C8}" type="presOf" srcId="{684412E1-33BF-4CB1-AD45-211D5EF90E40}" destId="{35C05F4C-088A-41B5-8258-EAF46BE4B0DC}" srcOrd="0" destOrd="0" presId="urn:microsoft.com/office/officeart/2005/8/layout/vList2"/>
    <dgm:cxn modelId="{174092EB-5960-44A1-A6B7-E414A1CDFBBF}" srcId="{7AD5264A-0AFE-4382-B264-DB35E5D6C644}" destId="{684412E1-33BF-4CB1-AD45-211D5EF90E40}" srcOrd="0" destOrd="0" parTransId="{F7AB66BC-FEBA-47B7-BD3A-628C757E08C4}" sibTransId="{D6A82C6A-FE13-43D9-9FE9-224CBF90BA99}"/>
    <dgm:cxn modelId="{A18CFEF1-0228-403D-B23D-83846FB00AB9}" type="presParOf" srcId="{DD5CD444-B00E-4B12-96C4-E527AB9A0404}" destId="{35C05F4C-088A-41B5-8258-EAF46BE4B0DC}" srcOrd="0" destOrd="0" presId="urn:microsoft.com/office/officeart/2005/8/layout/vList2"/>
    <dgm:cxn modelId="{D9816E63-5A08-4B78-8506-4C95919F1BE6}" type="presParOf" srcId="{DD5CD444-B00E-4B12-96C4-E527AB9A0404}" destId="{5A33483A-21C3-4631-93BA-31AC6FD3E6C1}" srcOrd="1" destOrd="0" presId="urn:microsoft.com/office/officeart/2005/8/layout/vList2"/>
    <dgm:cxn modelId="{0AC70669-8BB6-4D3B-8770-0A4871CDA29A}" type="presParOf" srcId="{DD5CD444-B00E-4B12-96C4-E527AB9A0404}" destId="{7FA96B62-158F-41AB-B611-BA4F27184D5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7F50C-8FD4-4F83-AFFA-96CACC17D6DD}">
      <dsp:nvSpPr>
        <dsp:cNvPr id="0" name=""/>
        <dsp:cNvSpPr/>
      </dsp:nvSpPr>
      <dsp:spPr>
        <a:xfrm>
          <a:off x="99656" y="1384888"/>
          <a:ext cx="1111659" cy="111165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63FBB-A5DD-4C8C-9A5E-D2AC0F7517FF}">
      <dsp:nvSpPr>
        <dsp:cNvPr id="0" name=""/>
        <dsp:cNvSpPr/>
      </dsp:nvSpPr>
      <dsp:spPr>
        <a:xfrm>
          <a:off x="333104" y="1618337"/>
          <a:ext cx="644762" cy="6447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C41A31-8375-4FC1-AFB4-F0C737C00257}">
      <dsp:nvSpPr>
        <dsp:cNvPr id="0" name=""/>
        <dsp:cNvSpPr/>
      </dsp:nvSpPr>
      <dsp:spPr>
        <a:xfrm>
          <a:off x="1449528" y="1384888"/>
          <a:ext cx="2620340" cy="11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NZ" sz="2400" kern="1200" dirty="0"/>
            <a:t>We review what we have been learning so far</a:t>
          </a:r>
          <a:endParaRPr lang="en-US" sz="2400" kern="1200" dirty="0"/>
        </a:p>
      </dsp:txBody>
      <dsp:txXfrm>
        <a:off x="1449528" y="1384888"/>
        <a:ext cx="2620340" cy="1111659"/>
      </dsp:txXfrm>
    </dsp:sp>
    <dsp:sp modelId="{2BDF4AA3-3612-407C-A8B6-50C2C6966F63}">
      <dsp:nvSpPr>
        <dsp:cNvPr id="0" name=""/>
        <dsp:cNvSpPr/>
      </dsp:nvSpPr>
      <dsp:spPr>
        <a:xfrm>
          <a:off x="4526443" y="1384888"/>
          <a:ext cx="1111659" cy="111165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1CC381-AB58-4A09-A4EA-992330F2EB5C}">
      <dsp:nvSpPr>
        <dsp:cNvPr id="0" name=""/>
        <dsp:cNvSpPr/>
      </dsp:nvSpPr>
      <dsp:spPr>
        <a:xfrm>
          <a:off x="4759891" y="1618337"/>
          <a:ext cx="644762" cy="6447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17BF29-D6BA-47BF-8CB2-733BE966D826}">
      <dsp:nvSpPr>
        <dsp:cNvPr id="0" name=""/>
        <dsp:cNvSpPr/>
      </dsp:nvSpPr>
      <dsp:spPr>
        <a:xfrm>
          <a:off x="5876315" y="1384888"/>
          <a:ext cx="2620340" cy="11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NZ" sz="2400" kern="1200" dirty="0"/>
            <a:t>We look at </a:t>
          </a:r>
          <a:r>
            <a:rPr lang="en-NZ" sz="2400" kern="1200" dirty="0" err="1"/>
            <a:t>kaiako</a:t>
          </a:r>
          <a:r>
            <a:rPr lang="en-NZ" sz="2400" kern="1200" dirty="0"/>
            <a:t> as a leader and consider implications for practice</a:t>
          </a:r>
          <a:endParaRPr lang="en-US" sz="2400" kern="1200" dirty="0"/>
        </a:p>
      </dsp:txBody>
      <dsp:txXfrm>
        <a:off x="5876315" y="1384888"/>
        <a:ext cx="2620340" cy="1111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05F4C-088A-41B5-8258-EAF46BE4B0DC}">
      <dsp:nvSpPr>
        <dsp:cNvPr id="0" name=""/>
        <dsp:cNvSpPr/>
      </dsp:nvSpPr>
      <dsp:spPr>
        <a:xfrm>
          <a:off x="0" y="71647"/>
          <a:ext cx="6656769" cy="23587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a:t>.. Is at the core of early childhood education since the decisions that teachers routinely make will influence all aspects of pedagogy, including but not limited to the level of agency children have available, the way in which the child learns, or the parameters that limit or expand parental influence on their child’s curriculum (Dalli &amp; Thornton, 2013).</a:t>
          </a:r>
          <a:endParaRPr lang="en-US" sz="2100" kern="1200"/>
        </a:p>
      </dsp:txBody>
      <dsp:txXfrm>
        <a:off x="115143" y="186790"/>
        <a:ext cx="6426483" cy="2128434"/>
      </dsp:txXfrm>
    </dsp:sp>
    <dsp:sp modelId="{7FA96B62-158F-41AB-B611-BA4F27184D52}">
      <dsp:nvSpPr>
        <dsp:cNvPr id="0" name=""/>
        <dsp:cNvSpPr/>
      </dsp:nvSpPr>
      <dsp:spPr>
        <a:xfrm>
          <a:off x="0" y="2490847"/>
          <a:ext cx="6656769" cy="235872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a:t>Let’s unpack this statement. </a:t>
          </a:r>
          <a:endParaRPr lang="en-US" sz="2100" kern="1200"/>
        </a:p>
      </dsp:txBody>
      <dsp:txXfrm>
        <a:off x="115143" y="2605990"/>
        <a:ext cx="6426483" cy="212843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765079-E391-4CB2-8DCE-06318359BF9E}" type="datetimeFigureOut">
              <a:rPr lang="en-NZ" smtClean="0"/>
              <a:t>7/03/2022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172561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765079-E391-4CB2-8DCE-06318359BF9E}" type="datetimeFigureOut">
              <a:rPr lang="en-NZ" smtClean="0"/>
              <a:t>7/03/2022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163632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765079-E391-4CB2-8DCE-06318359BF9E}" type="datetimeFigureOut">
              <a:rPr lang="en-NZ" smtClean="0"/>
              <a:t>7/03/2022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C3CD99-EED8-4136-A85C-50094E33B5B2}" type="slidenum">
              <a:rPr lang="en-NZ" smtClean="0"/>
              <a:t>‹#›</a:t>
            </a:fld>
            <a:endParaRPr lang="en-N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131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765079-E391-4CB2-8DCE-06318359BF9E}" type="datetimeFigureOut">
              <a:rPr lang="en-NZ" smtClean="0"/>
              <a:t>7/03/2022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282819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765079-E391-4CB2-8DCE-06318359BF9E}" type="datetimeFigureOut">
              <a:rPr lang="en-NZ" smtClean="0"/>
              <a:t>7/03/2022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C3CD99-EED8-4136-A85C-50094E33B5B2}"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9843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765079-E391-4CB2-8DCE-06318359BF9E}" type="datetimeFigureOut">
              <a:rPr lang="en-NZ" smtClean="0"/>
              <a:t>7/03/2022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109079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765079-E391-4CB2-8DCE-06318359BF9E}" type="datetimeFigureOut">
              <a:rPr lang="en-NZ" smtClean="0"/>
              <a:t>7/03/2022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1291690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765079-E391-4CB2-8DCE-06318359BF9E}" type="datetimeFigureOut">
              <a:rPr lang="en-NZ" smtClean="0"/>
              <a:t>7/03/2022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9858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765079-E391-4CB2-8DCE-06318359BF9E}" type="datetimeFigureOut">
              <a:rPr lang="en-NZ" smtClean="0"/>
              <a:t>7/03/2022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409855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765079-E391-4CB2-8DCE-06318359BF9E}" type="datetimeFigureOut">
              <a:rPr lang="en-NZ" smtClean="0"/>
              <a:t>7/03/2022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271904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765079-E391-4CB2-8DCE-06318359BF9E}" type="datetimeFigureOut">
              <a:rPr lang="en-NZ" smtClean="0"/>
              <a:t>7/03/2022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275038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765079-E391-4CB2-8DCE-06318359BF9E}" type="datetimeFigureOut">
              <a:rPr lang="en-NZ" smtClean="0"/>
              <a:t>7/03/2022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74712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765079-E391-4CB2-8DCE-06318359BF9E}" type="datetimeFigureOut">
              <a:rPr lang="en-NZ" smtClean="0"/>
              <a:t>7/03/2022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299462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65079-E391-4CB2-8DCE-06318359BF9E}" type="datetimeFigureOut">
              <a:rPr lang="en-NZ" smtClean="0"/>
              <a:t>7/03/2022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382198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765079-E391-4CB2-8DCE-06318359BF9E}" type="datetimeFigureOut">
              <a:rPr lang="en-NZ" smtClean="0"/>
              <a:t>7/03/2022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282801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765079-E391-4CB2-8DCE-06318359BF9E}" type="datetimeFigureOut">
              <a:rPr lang="en-NZ" smtClean="0"/>
              <a:t>7/03/2022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2C3CD99-EED8-4136-A85C-50094E33B5B2}" type="slidenum">
              <a:rPr lang="en-NZ" smtClean="0"/>
              <a:t>‹#›</a:t>
            </a:fld>
            <a:endParaRPr lang="en-NZ"/>
          </a:p>
        </p:txBody>
      </p:sp>
    </p:spTree>
    <p:extLst>
      <p:ext uri="{BB962C8B-B14F-4D97-AF65-F5344CB8AC3E}">
        <p14:creationId xmlns:p14="http://schemas.microsoft.com/office/powerpoint/2010/main" val="66266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765079-E391-4CB2-8DCE-06318359BF9E}" type="datetimeFigureOut">
              <a:rPr lang="en-NZ" smtClean="0"/>
              <a:t>7/03/2022</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2C3CD99-EED8-4136-A85C-50094E33B5B2}" type="slidenum">
              <a:rPr lang="en-NZ" smtClean="0"/>
              <a:t>‹#›</a:t>
            </a:fld>
            <a:endParaRPr lang="en-NZ"/>
          </a:p>
        </p:txBody>
      </p:sp>
    </p:spTree>
    <p:extLst>
      <p:ext uri="{BB962C8B-B14F-4D97-AF65-F5344CB8AC3E}">
        <p14:creationId xmlns:p14="http://schemas.microsoft.com/office/powerpoint/2010/main" val="3929245381"/>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ewhariki.tki.org.nz/en/leadershi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teachingcouncil.nz/professional-practice/our-code-our-standard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520012"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420F40E-9B54-4CE7-8E69-5FDFA2B447F9}"/>
              </a:ext>
            </a:extLst>
          </p:cNvPr>
          <p:cNvSpPr>
            <a:spLocks noGrp="1"/>
          </p:cNvSpPr>
          <p:nvPr>
            <p:ph type="ctrTitle"/>
          </p:nvPr>
        </p:nvSpPr>
        <p:spPr>
          <a:xfrm>
            <a:off x="677335" y="1282701"/>
            <a:ext cx="5096060" cy="4307148"/>
          </a:xfrm>
        </p:spPr>
        <p:txBody>
          <a:bodyPr anchor="ctr">
            <a:normAutofit/>
          </a:bodyPr>
          <a:lstStyle/>
          <a:p>
            <a:r>
              <a:rPr lang="en-NZ" b="1" dirty="0"/>
              <a:t>EDUC6006: Leading Ethical Practice</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DEF88235-43E3-4610-B805-AF47CDE67B32}"/>
              </a:ext>
            </a:extLst>
          </p:cNvPr>
          <p:cNvSpPr>
            <a:spLocks noGrp="1"/>
          </p:cNvSpPr>
          <p:nvPr>
            <p:ph type="subTitle" idx="1"/>
          </p:nvPr>
        </p:nvSpPr>
        <p:spPr>
          <a:xfrm>
            <a:off x="7821120" y="2876315"/>
            <a:ext cx="3602567" cy="1096899"/>
          </a:xfrm>
        </p:spPr>
        <p:txBody>
          <a:bodyPr anchor="ctr">
            <a:normAutofit/>
          </a:bodyPr>
          <a:lstStyle/>
          <a:p>
            <a:pPr algn="l"/>
            <a:r>
              <a:rPr lang="en-NZ" sz="2400" b="1" dirty="0">
                <a:solidFill>
                  <a:srgbClr val="FFFFFF"/>
                </a:solidFill>
              </a:rPr>
              <a:t>Session 2</a:t>
            </a:r>
          </a:p>
          <a:p>
            <a:pPr algn="l"/>
            <a:r>
              <a:rPr lang="en-NZ" sz="2400" b="1" dirty="0">
                <a:solidFill>
                  <a:srgbClr val="FFFFFF"/>
                </a:solidFill>
              </a:rPr>
              <a:t>By Galina Stebletsova</a:t>
            </a:r>
          </a:p>
        </p:txBody>
      </p:sp>
    </p:spTree>
    <p:extLst>
      <p:ext uri="{BB962C8B-B14F-4D97-AF65-F5344CB8AC3E}">
        <p14:creationId xmlns:p14="http://schemas.microsoft.com/office/powerpoint/2010/main" val="124923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E867-65B5-490D-A54B-A13956BA20E2}"/>
              </a:ext>
            </a:extLst>
          </p:cNvPr>
          <p:cNvSpPr>
            <a:spLocks noGrp="1"/>
          </p:cNvSpPr>
          <p:nvPr>
            <p:ph type="title"/>
          </p:nvPr>
        </p:nvSpPr>
        <p:spPr/>
        <p:txBody>
          <a:bodyPr/>
          <a:lstStyle/>
          <a:p>
            <a:r>
              <a:rPr lang="en-NZ" b="1" dirty="0"/>
              <a:t>Stakeholders…</a:t>
            </a:r>
          </a:p>
        </p:txBody>
      </p:sp>
      <p:sp>
        <p:nvSpPr>
          <p:cNvPr id="3" name="Content Placeholder 2">
            <a:extLst>
              <a:ext uri="{FF2B5EF4-FFF2-40B4-BE49-F238E27FC236}">
                <a16:creationId xmlns:a16="http://schemas.microsoft.com/office/drawing/2014/main" id="{E5CD9533-5092-48FF-9484-51627955619B}"/>
              </a:ext>
            </a:extLst>
          </p:cNvPr>
          <p:cNvSpPr>
            <a:spLocks noGrp="1"/>
          </p:cNvSpPr>
          <p:nvPr>
            <p:ph sz="half" idx="1"/>
          </p:nvPr>
        </p:nvSpPr>
        <p:spPr/>
        <p:txBody>
          <a:bodyPr/>
          <a:lstStyle/>
          <a:p>
            <a:pPr algn="l">
              <a:buFont typeface="Arial" panose="020B0604020202020204" pitchFamily="34" charset="0"/>
              <a:buChar char="•"/>
            </a:pPr>
            <a:r>
              <a:rPr lang="en-NZ" sz="2000" dirty="0">
                <a:solidFill>
                  <a:schemeClr val="tx1"/>
                </a:solidFill>
              </a:rPr>
              <a:t>Parents … and </a:t>
            </a:r>
            <a:r>
              <a:rPr lang="en-NZ" sz="2000" dirty="0" err="1">
                <a:solidFill>
                  <a:schemeClr val="tx1"/>
                </a:solidFill>
              </a:rPr>
              <a:t>whānau</a:t>
            </a:r>
            <a:endParaRPr lang="en-NZ" sz="2000" dirty="0">
              <a:solidFill>
                <a:schemeClr val="tx1"/>
              </a:solidFill>
            </a:endParaRPr>
          </a:p>
          <a:p>
            <a:pPr algn="l">
              <a:buFont typeface="Arial" panose="020B0604020202020204" pitchFamily="34" charset="0"/>
              <a:buChar char="•"/>
            </a:pPr>
            <a:r>
              <a:rPr lang="en-NZ" sz="2000" dirty="0">
                <a:solidFill>
                  <a:schemeClr val="tx1"/>
                </a:solidFill>
              </a:rPr>
              <a:t>Children</a:t>
            </a:r>
          </a:p>
          <a:p>
            <a:pPr algn="l">
              <a:buFont typeface="Arial" panose="020B0604020202020204" pitchFamily="34" charset="0"/>
              <a:buChar char="•"/>
            </a:pPr>
            <a:r>
              <a:rPr lang="en-NZ" sz="2000" dirty="0">
                <a:solidFill>
                  <a:schemeClr val="tx1"/>
                </a:solidFill>
              </a:rPr>
              <a:t>Kaiako including you</a:t>
            </a:r>
          </a:p>
          <a:p>
            <a:pPr algn="l">
              <a:buFont typeface="Arial" panose="020B0604020202020204" pitchFamily="34" charset="0"/>
              <a:buChar char="•"/>
            </a:pPr>
            <a:r>
              <a:rPr lang="en-NZ" sz="2000" dirty="0">
                <a:solidFill>
                  <a:schemeClr val="tx1"/>
                </a:solidFill>
              </a:rPr>
              <a:t>Cooks &amp; van drivers</a:t>
            </a:r>
          </a:p>
          <a:p>
            <a:pPr algn="l">
              <a:buFont typeface="Arial" panose="020B0604020202020204" pitchFamily="34" charset="0"/>
              <a:buChar char="•"/>
            </a:pPr>
            <a:r>
              <a:rPr lang="en-NZ" sz="2000" dirty="0">
                <a:solidFill>
                  <a:schemeClr val="tx1"/>
                </a:solidFill>
              </a:rPr>
              <a:t>Owners and management</a:t>
            </a:r>
          </a:p>
          <a:p>
            <a:pPr algn="l">
              <a:buFont typeface="Arial" panose="020B0604020202020204" pitchFamily="34" charset="0"/>
              <a:buChar char="•"/>
            </a:pPr>
            <a:r>
              <a:rPr lang="en-NZ" sz="2000" dirty="0">
                <a:solidFill>
                  <a:schemeClr val="tx1"/>
                </a:solidFill>
              </a:rPr>
              <a:t>The centre environment</a:t>
            </a:r>
          </a:p>
          <a:p>
            <a:endParaRPr lang="en-NZ" dirty="0"/>
          </a:p>
        </p:txBody>
      </p:sp>
      <p:sp>
        <p:nvSpPr>
          <p:cNvPr id="4" name="Content Placeholder 3">
            <a:extLst>
              <a:ext uri="{FF2B5EF4-FFF2-40B4-BE49-F238E27FC236}">
                <a16:creationId xmlns:a16="http://schemas.microsoft.com/office/drawing/2014/main" id="{3B984486-869E-4EBE-8CDB-53A8493DF9E1}"/>
              </a:ext>
            </a:extLst>
          </p:cNvPr>
          <p:cNvSpPr>
            <a:spLocks noGrp="1"/>
          </p:cNvSpPr>
          <p:nvPr>
            <p:ph sz="half" idx="2"/>
          </p:nvPr>
        </p:nvSpPr>
        <p:spPr/>
        <p:txBody>
          <a:bodyPr/>
          <a:lstStyle/>
          <a:p>
            <a:r>
              <a:rPr lang="en-NZ" sz="2000" b="1" dirty="0"/>
              <a:t>The community</a:t>
            </a:r>
          </a:p>
          <a:p>
            <a:r>
              <a:rPr lang="en-NZ" sz="2000" b="1" dirty="0"/>
              <a:t>The government – Teaching Council, </a:t>
            </a:r>
            <a:r>
              <a:rPr lang="en-NZ" sz="2000" b="1" dirty="0" err="1"/>
              <a:t>MoE</a:t>
            </a:r>
            <a:r>
              <a:rPr lang="en-NZ" sz="2000" b="1" dirty="0"/>
              <a:t>, ERO,</a:t>
            </a:r>
          </a:p>
          <a:p>
            <a:r>
              <a:rPr lang="en-NZ" sz="2000" b="1" dirty="0"/>
              <a:t>Primary schools</a:t>
            </a:r>
          </a:p>
          <a:p>
            <a:r>
              <a:rPr lang="en-NZ" sz="2000" b="1" dirty="0"/>
              <a:t>Professional development providers</a:t>
            </a:r>
          </a:p>
          <a:p>
            <a:endParaRPr lang="en-NZ" dirty="0"/>
          </a:p>
        </p:txBody>
      </p:sp>
    </p:spTree>
    <p:extLst>
      <p:ext uri="{BB962C8B-B14F-4D97-AF65-F5344CB8AC3E}">
        <p14:creationId xmlns:p14="http://schemas.microsoft.com/office/powerpoint/2010/main" val="391411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8CABC32-3A69-408C-81A4-3D3F040F87EA}"/>
              </a:ext>
            </a:extLst>
          </p:cNvPr>
          <p:cNvSpPr>
            <a:spLocks noGrp="1"/>
          </p:cNvSpPr>
          <p:nvPr>
            <p:ph type="title"/>
          </p:nvPr>
        </p:nvSpPr>
        <p:spPr>
          <a:xfrm>
            <a:off x="1043950" y="1179151"/>
            <a:ext cx="3300646" cy="4463889"/>
          </a:xfrm>
        </p:spPr>
        <p:txBody>
          <a:bodyPr anchor="ctr">
            <a:normAutofit/>
          </a:bodyPr>
          <a:lstStyle/>
          <a:p>
            <a:r>
              <a:rPr lang="en-NZ" b="1" dirty="0"/>
              <a:t>Korero 3:</a:t>
            </a:r>
          </a:p>
        </p:txBody>
      </p:sp>
      <p:sp>
        <p:nvSpPr>
          <p:cNvPr id="13" name="Isosceles Triangle 1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F8E442F-DB40-4512-9372-CDBBC96A2050}"/>
              </a:ext>
            </a:extLst>
          </p:cNvPr>
          <p:cNvSpPr>
            <a:spLocks noGrp="1"/>
          </p:cNvSpPr>
          <p:nvPr>
            <p:ph idx="1"/>
          </p:nvPr>
        </p:nvSpPr>
        <p:spPr>
          <a:xfrm>
            <a:off x="4978918" y="1109145"/>
            <a:ext cx="6341016" cy="4603900"/>
          </a:xfrm>
        </p:spPr>
        <p:txBody>
          <a:bodyPr anchor="ctr">
            <a:normAutofit/>
          </a:bodyPr>
          <a:lstStyle/>
          <a:p>
            <a:r>
              <a:rPr lang="en-NZ" sz="2400" dirty="0"/>
              <a:t>In your view, whose responsibility is communication with stakeholders in an ECE centre, teacher’s, or leader’s? Why? Support your view by an example from practice. </a:t>
            </a:r>
          </a:p>
        </p:txBody>
      </p:sp>
      <p:sp>
        <p:nvSpPr>
          <p:cNvPr id="17" name="Isosceles Triangle 1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041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79AB-67F3-4680-8965-7CC7C57D8E2F}"/>
              </a:ext>
            </a:extLst>
          </p:cNvPr>
          <p:cNvSpPr>
            <a:spLocks noGrp="1"/>
          </p:cNvSpPr>
          <p:nvPr>
            <p:ph type="title"/>
          </p:nvPr>
        </p:nvSpPr>
        <p:spPr>
          <a:xfrm>
            <a:off x="677334" y="609600"/>
            <a:ext cx="8596668" cy="1320800"/>
          </a:xfrm>
        </p:spPr>
        <p:txBody>
          <a:bodyPr anchor="t">
            <a:normAutofit/>
          </a:bodyPr>
          <a:lstStyle/>
          <a:p>
            <a:r>
              <a:rPr lang="en-NZ" b="1"/>
              <a:t>Communication</a:t>
            </a:r>
          </a:p>
        </p:txBody>
      </p:sp>
      <p:pic>
        <p:nvPicPr>
          <p:cNvPr id="5" name="Picture 4" descr="Four birds on a branch">
            <a:extLst>
              <a:ext uri="{FF2B5EF4-FFF2-40B4-BE49-F238E27FC236}">
                <a16:creationId xmlns:a16="http://schemas.microsoft.com/office/drawing/2014/main" id="{94AC5B8A-5F68-47B7-9CC9-9B6392748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14" y="2159331"/>
            <a:ext cx="3854481" cy="2572866"/>
          </a:xfrm>
          <a:prstGeom prst="rect">
            <a:avLst/>
          </a:prstGeom>
        </p:spPr>
      </p:pic>
      <p:sp>
        <p:nvSpPr>
          <p:cNvPr id="3" name="Content Placeholder 2">
            <a:extLst>
              <a:ext uri="{FF2B5EF4-FFF2-40B4-BE49-F238E27FC236}">
                <a16:creationId xmlns:a16="http://schemas.microsoft.com/office/drawing/2014/main" id="{0146BE77-8F4B-4E64-909B-5B8D7D4DD4A9}"/>
              </a:ext>
            </a:extLst>
          </p:cNvPr>
          <p:cNvSpPr>
            <a:spLocks noGrp="1"/>
          </p:cNvSpPr>
          <p:nvPr>
            <p:ph idx="1"/>
          </p:nvPr>
        </p:nvSpPr>
        <p:spPr>
          <a:xfrm>
            <a:off x="4860322" y="1168401"/>
            <a:ext cx="6752557" cy="4760762"/>
          </a:xfrm>
        </p:spPr>
        <p:txBody>
          <a:bodyPr>
            <a:noAutofit/>
          </a:bodyPr>
          <a:lstStyle/>
          <a:p>
            <a:pPr>
              <a:lnSpc>
                <a:spcPct val="90000"/>
              </a:lnSpc>
            </a:pPr>
            <a:r>
              <a:rPr lang="en-NZ" b="1" dirty="0"/>
              <a:t>Communication</a:t>
            </a:r>
            <a:r>
              <a:rPr lang="en-NZ" dirty="0"/>
              <a:t> is simply the act of transferring information from one place, person or group to another. Every </a:t>
            </a:r>
            <a:r>
              <a:rPr lang="en-NZ" b="1" dirty="0"/>
              <a:t>communication</a:t>
            </a:r>
            <a:r>
              <a:rPr lang="en-NZ" dirty="0"/>
              <a:t> involves (at least) one sender, a message and a recipient. ... These include our emotions, the cultural situation, the medium used to communicate, and even our location</a:t>
            </a:r>
          </a:p>
          <a:p>
            <a:pPr>
              <a:lnSpc>
                <a:spcPct val="90000"/>
              </a:lnSpc>
            </a:pPr>
            <a:endParaRPr lang="en-NZ" dirty="0"/>
          </a:p>
          <a:p>
            <a:pPr>
              <a:lnSpc>
                <a:spcPct val="90000"/>
              </a:lnSpc>
            </a:pPr>
            <a:r>
              <a:rPr lang="en-NZ" dirty="0"/>
              <a:t>What are some of the ways we communicate in the centre?</a:t>
            </a:r>
            <a:endParaRPr lang="en-US" b="1" dirty="0"/>
          </a:p>
          <a:p>
            <a:pPr>
              <a:lnSpc>
                <a:spcPct val="90000"/>
              </a:lnSpc>
            </a:pPr>
            <a:endParaRPr lang="en-US" b="1" dirty="0"/>
          </a:p>
          <a:p>
            <a:pPr marL="285750" indent="-285750">
              <a:lnSpc>
                <a:spcPct val="90000"/>
              </a:lnSpc>
              <a:buFont typeface="Arial" panose="020B0604020202020204" pitchFamily="34" charset="0"/>
              <a:buChar char="•"/>
            </a:pPr>
            <a:r>
              <a:rPr lang="en-US" b="1" dirty="0"/>
              <a:t>Phone</a:t>
            </a:r>
          </a:p>
          <a:p>
            <a:pPr marL="285750" indent="-285750">
              <a:lnSpc>
                <a:spcPct val="90000"/>
              </a:lnSpc>
              <a:buFont typeface="Arial" panose="020B0604020202020204" pitchFamily="34" charset="0"/>
              <a:buChar char="•"/>
            </a:pPr>
            <a:r>
              <a:rPr lang="en-US" b="1" dirty="0"/>
              <a:t>Portfolios</a:t>
            </a:r>
          </a:p>
          <a:p>
            <a:pPr marL="285750" indent="-285750">
              <a:lnSpc>
                <a:spcPct val="90000"/>
              </a:lnSpc>
              <a:buFont typeface="Arial" panose="020B0604020202020204" pitchFamily="34" charset="0"/>
              <a:buChar char="•"/>
            </a:pPr>
            <a:r>
              <a:rPr lang="en-US" b="1" dirty="0"/>
              <a:t>Public notice – noticeboard</a:t>
            </a:r>
          </a:p>
          <a:p>
            <a:pPr marL="285750" indent="-285750">
              <a:lnSpc>
                <a:spcPct val="90000"/>
              </a:lnSpc>
              <a:buFont typeface="Arial" panose="020B0604020202020204" pitchFamily="34" charset="0"/>
              <a:buChar char="•"/>
            </a:pPr>
            <a:r>
              <a:rPr lang="en-US" b="1" dirty="0"/>
              <a:t>Newsletter</a:t>
            </a:r>
          </a:p>
          <a:p>
            <a:pPr marL="285750" indent="-285750">
              <a:lnSpc>
                <a:spcPct val="90000"/>
              </a:lnSpc>
              <a:buFont typeface="Arial" panose="020B0604020202020204" pitchFamily="34" charset="0"/>
              <a:buChar char="•"/>
            </a:pPr>
            <a:r>
              <a:rPr lang="en-US" b="1" dirty="0"/>
              <a:t>Communication book – for whanau and/or for staff</a:t>
            </a:r>
          </a:p>
          <a:p>
            <a:pPr marL="285750" indent="-285750">
              <a:lnSpc>
                <a:spcPct val="90000"/>
              </a:lnSpc>
              <a:buFont typeface="Arial" panose="020B0604020202020204" pitchFamily="34" charset="0"/>
              <a:buChar char="•"/>
            </a:pPr>
            <a:r>
              <a:rPr lang="en-US" b="1" dirty="0"/>
              <a:t>Routine charts, accident charts, planning records, E-portfolios</a:t>
            </a:r>
          </a:p>
          <a:p>
            <a:pPr marL="285750" indent="-285750">
              <a:lnSpc>
                <a:spcPct val="90000"/>
              </a:lnSpc>
              <a:buFont typeface="Arial" panose="020B0604020202020204" pitchFamily="34" charset="0"/>
              <a:buChar char="•"/>
            </a:pPr>
            <a:r>
              <a:rPr lang="en-US" b="1" dirty="0"/>
              <a:t>Meetings with </a:t>
            </a:r>
            <a:r>
              <a:rPr lang="en-US" b="1" dirty="0" err="1"/>
              <a:t>whānau</a:t>
            </a:r>
            <a:endParaRPr lang="en-NZ" dirty="0"/>
          </a:p>
        </p:txBody>
      </p:sp>
    </p:spTree>
    <p:extLst>
      <p:ext uri="{BB962C8B-B14F-4D97-AF65-F5344CB8AC3E}">
        <p14:creationId xmlns:p14="http://schemas.microsoft.com/office/powerpoint/2010/main" val="4271260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2" name="Rectangle 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Shape 4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539DBE-C818-458B-A999-4099DE7B3FF1}"/>
              </a:ext>
            </a:extLst>
          </p:cNvPr>
          <p:cNvSpPr>
            <a:spLocks noGrp="1"/>
          </p:cNvSpPr>
          <p:nvPr>
            <p:ph type="title"/>
          </p:nvPr>
        </p:nvSpPr>
        <p:spPr>
          <a:xfrm>
            <a:off x="677334" y="609599"/>
            <a:ext cx="3843375" cy="5545667"/>
          </a:xfrm>
        </p:spPr>
        <p:txBody>
          <a:bodyPr anchor="ctr">
            <a:normAutofit/>
          </a:bodyPr>
          <a:lstStyle/>
          <a:p>
            <a:r>
              <a:rPr lang="en-NZ">
                <a:solidFill>
                  <a:schemeClr val="tx1">
                    <a:lumMod val="85000"/>
                    <a:lumOff val="15000"/>
                  </a:schemeClr>
                </a:solidFill>
              </a:rPr>
              <a:t>What are some causes of communication breakdown?</a:t>
            </a:r>
          </a:p>
        </p:txBody>
      </p:sp>
      <p:sp>
        <p:nvSpPr>
          <p:cNvPr id="48" name="Content Placeholder 2">
            <a:extLst>
              <a:ext uri="{FF2B5EF4-FFF2-40B4-BE49-F238E27FC236}">
                <a16:creationId xmlns:a16="http://schemas.microsoft.com/office/drawing/2014/main" id="{EE9C4DDE-A83F-4A5C-B809-458B1B0A36B3}"/>
              </a:ext>
            </a:extLst>
          </p:cNvPr>
          <p:cNvSpPr>
            <a:spLocks noGrp="1"/>
          </p:cNvSpPr>
          <p:nvPr>
            <p:ph idx="1"/>
          </p:nvPr>
        </p:nvSpPr>
        <p:spPr>
          <a:xfrm>
            <a:off x="6116084" y="609600"/>
            <a:ext cx="5511296" cy="5545667"/>
          </a:xfrm>
        </p:spPr>
        <p:txBody>
          <a:bodyPr anchor="ctr">
            <a:normAutofit/>
          </a:bodyPr>
          <a:lstStyle/>
          <a:p>
            <a:pPr marL="342900" indent="-342900">
              <a:lnSpc>
                <a:spcPct val="90000"/>
              </a:lnSpc>
              <a:buFont typeface="Arial" panose="020B0604020202020204" pitchFamily="34" charset="0"/>
              <a:buChar char="•"/>
            </a:pPr>
            <a:r>
              <a:rPr lang="en-NZ" b="1">
                <a:solidFill>
                  <a:srgbClr val="FFFFFF"/>
                </a:solidFill>
              </a:rPr>
              <a:t>Language barrier</a:t>
            </a:r>
          </a:p>
          <a:p>
            <a:pPr marL="342900" indent="-342900">
              <a:lnSpc>
                <a:spcPct val="90000"/>
              </a:lnSpc>
              <a:buFont typeface="Arial" panose="020B0604020202020204" pitchFamily="34" charset="0"/>
              <a:buChar char="•"/>
            </a:pPr>
            <a:r>
              <a:rPr lang="en-NZ" b="1">
                <a:solidFill>
                  <a:srgbClr val="FFFFFF"/>
                </a:solidFill>
              </a:rPr>
              <a:t>Hearing impairments or ability to hear</a:t>
            </a:r>
          </a:p>
          <a:p>
            <a:pPr marL="342900" indent="-342900">
              <a:lnSpc>
                <a:spcPct val="90000"/>
              </a:lnSpc>
              <a:buFont typeface="Arial" panose="020B0604020202020204" pitchFamily="34" charset="0"/>
              <a:buChar char="•"/>
            </a:pPr>
            <a:r>
              <a:rPr lang="en-NZ" b="1">
                <a:solidFill>
                  <a:srgbClr val="FFFFFF"/>
                </a:solidFill>
              </a:rPr>
              <a:t>Time</a:t>
            </a:r>
          </a:p>
          <a:p>
            <a:pPr marL="342900" indent="-342900">
              <a:lnSpc>
                <a:spcPct val="90000"/>
              </a:lnSpc>
              <a:buFont typeface="Arial" panose="020B0604020202020204" pitchFamily="34" charset="0"/>
              <a:buChar char="•"/>
            </a:pPr>
            <a:r>
              <a:rPr lang="en-NZ" b="1">
                <a:solidFill>
                  <a:srgbClr val="FFFFFF"/>
                </a:solidFill>
              </a:rPr>
              <a:t>Articulation</a:t>
            </a:r>
          </a:p>
          <a:p>
            <a:pPr marL="342900" indent="-342900">
              <a:lnSpc>
                <a:spcPct val="90000"/>
              </a:lnSpc>
              <a:buFont typeface="Arial" panose="020B0604020202020204" pitchFamily="34" charset="0"/>
              <a:buChar char="•"/>
            </a:pPr>
            <a:r>
              <a:rPr lang="en-NZ" b="1">
                <a:solidFill>
                  <a:srgbClr val="FFFFFF"/>
                </a:solidFill>
              </a:rPr>
              <a:t>Stress</a:t>
            </a:r>
          </a:p>
          <a:p>
            <a:pPr marL="342900" indent="-342900">
              <a:lnSpc>
                <a:spcPct val="90000"/>
              </a:lnSpc>
              <a:buFont typeface="Arial" panose="020B0604020202020204" pitchFamily="34" charset="0"/>
              <a:buChar char="•"/>
            </a:pPr>
            <a:r>
              <a:rPr lang="en-NZ" b="1">
                <a:solidFill>
                  <a:srgbClr val="FFFFFF"/>
                </a:solidFill>
              </a:rPr>
              <a:t>Background noise (radio)</a:t>
            </a:r>
          </a:p>
          <a:p>
            <a:pPr marL="342900" indent="-342900">
              <a:lnSpc>
                <a:spcPct val="90000"/>
              </a:lnSpc>
              <a:buFont typeface="Arial" panose="020B0604020202020204" pitchFamily="34" charset="0"/>
              <a:buChar char="•"/>
            </a:pPr>
            <a:r>
              <a:rPr lang="en-NZ" b="1">
                <a:solidFill>
                  <a:srgbClr val="FFFFFF"/>
                </a:solidFill>
              </a:rPr>
              <a:t>Being given relevant information</a:t>
            </a:r>
          </a:p>
          <a:p>
            <a:pPr marL="342900" indent="-342900">
              <a:lnSpc>
                <a:spcPct val="90000"/>
              </a:lnSpc>
              <a:buFont typeface="Arial" panose="020B0604020202020204" pitchFamily="34" charset="0"/>
              <a:buChar char="•"/>
            </a:pPr>
            <a:r>
              <a:rPr lang="en-NZ" b="1">
                <a:solidFill>
                  <a:srgbClr val="FFFFFF"/>
                </a:solidFill>
              </a:rPr>
              <a:t>Involvement </a:t>
            </a:r>
          </a:p>
          <a:p>
            <a:pPr marL="342900" indent="-342900">
              <a:lnSpc>
                <a:spcPct val="90000"/>
              </a:lnSpc>
              <a:buFont typeface="Arial" panose="020B0604020202020204" pitchFamily="34" charset="0"/>
              <a:buChar char="•"/>
            </a:pPr>
            <a:r>
              <a:rPr lang="en-NZ" b="1">
                <a:solidFill>
                  <a:srgbClr val="FFFFFF"/>
                </a:solidFill>
              </a:rPr>
              <a:t>Hierarchies – not given </a:t>
            </a:r>
          </a:p>
          <a:p>
            <a:pPr marL="342900" indent="-342900">
              <a:lnSpc>
                <a:spcPct val="90000"/>
              </a:lnSpc>
              <a:buFont typeface="Arial" panose="020B0604020202020204" pitchFamily="34" charset="0"/>
              <a:buChar char="•"/>
            </a:pPr>
            <a:r>
              <a:rPr lang="en-NZ" b="1">
                <a:solidFill>
                  <a:srgbClr val="FFFFFF"/>
                </a:solidFill>
              </a:rPr>
              <a:t>Not attending meetings </a:t>
            </a:r>
          </a:p>
          <a:p>
            <a:pPr marL="342900" indent="-342900">
              <a:lnSpc>
                <a:spcPct val="90000"/>
              </a:lnSpc>
              <a:buFont typeface="Arial" panose="020B0604020202020204" pitchFamily="34" charset="0"/>
              <a:buChar char="•"/>
            </a:pPr>
            <a:r>
              <a:rPr lang="en-US" b="1">
                <a:solidFill>
                  <a:srgbClr val="FFFFFF"/>
                </a:solidFill>
              </a:rPr>
              <a:t>Receptive skills</a:t>
            </a:r>
          </a:p>
          <a:p>
            <a:pPr marL="342900" indent="-342900">
              <a:lnSpc>
                <a:spcPct val="90000"/>
              </a:lnSpc>
              <a:buFont typeface="Arial" panose="020B0604020202020204" pitchFamily="34" charset="0"/>
              <a:buChar char="•"/>
            </a:pPr>
            <a:r>
              <a:rPr lang="en-US" b="1">
                <a:solidFill>
                  <a:srgbClr val="FFFFFF"/>
                </a:solidFill>
              </a:rPr>
              <a:t>Intimidation</a:t>
            </a:r>
          </a:p>
          <a:p>
            <a:pPr marL="342900" indent="-342900">
              <a:lnSpc>
                <a:spcPct val="90000"/>
              </a:lnSpc>
              <a:buFont typeface="Arial" panose="020B0604020202020204" pitchFamily="34" charset="0"/>
              <a:buChar char="•"/>
            </a:pPr>
            <a:r>
              <a:rPr lang="en-US" b="1">
                <a:solidFill>
                  <a:srgbClr val="FFFFFF"/>
                </a:solidFill>
              </a:rPr>
              <a:t>Own &amp; others perceptions</a:t>
            </a:r>
          </a:p>
          <a:p>
            <a:pPr marL="342900" indent="-342900">
              <a:lnSpc>
                <a:spcPct val="90000"/>
              </a:lnSpc>
              <a:buFont typeface="Arial" panose="020B0604020202020204" pitchFamily="34" charset="0"/>
              <a:buChar char="•"/>
            </a:pPr>
            <a:r>
              <a:rPr lang="en-US" b="1">
                <a:solidFill>
                  <a:srgbClr val="FFFFFF"/>
                </a:solidFill>
              </a:rPr>
              <a:t>Inappropriate channels used</a:t>
            </a:r>
          </a:p>
          <a:p>
            <a:pPr>
              <a:lnSpc>
                <a:spcPct val="90000"/>
              </a:lnSpc>
            </a:pPr>
            <a:endParaRPr lang="en-NZ">
              <a:solidFill>
                <a:srgbClr val="FFFFFF"/>
              </a:solidFill>
            </a:endParaRPr>
          </a:p>
        </p:txBody>
      </p:sp>
    </p:spTree>
    <p:extLst>
      <p:ext uri="{BB962C8B-B14F-4D97-AF65-F5344CB8AC3E}">
        <p14:creationId xmlns:p14="http://schemas.microsoft.com/office/powerpoint/2010/main" val="177513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B6F59-93B1-4E4F-9685-FA8296C596C2}"/>
              </a:ext>
            </a:extLst>
          </p:cNvPr>
          <p:cNvSpPr>
            <a:spLocks noGrp="1"/>
          </p:cNvSpPr>
          <p:nvPr>
            <p:ph type="title"/>
          </p:nvPr>
        </p:nvSpPr>
        <p:spPr>
          <a:xfrm>
            <a:off x="695328" y="1179151"/>
            <a:ext cx="3649268" cy="4078649"/>
          </a:xfrm>
        </p:spPr>
        <p:txBody>
          <a:bodyPr anchor="ctr">
            <a:normAutofit/>
          </a:bodyPr>
          <a:lstStyle/>
          <a:p>
            <a:r>
              <a:rPr lang="en-NZ" b="1" dirty="0"/>
              <a:t>Korero 4: Professional leadership and responsibilities of a leader </a:t>
            </a:r>
            <a:r>
              <a:rPr lang="en-NZ" b="1" dirty="0" err="1"/>
              <a:t>kaiako</a:t>
            </a:r>
            <a:endParaRPr lang="en-NZ" b="1" dirty="0"/>
          </a:p>
        </p:txBody>
      </p:sp>
      <p:sp>
        <p:nvSpPr>
          <p:cNvPr id="29"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7A4DDD-BCBD-4141-B02E-3E9B39F83F82}"/>
              </a:ext>
            </a:extLst>
          </p:cNvPr>
          <p:cNvSpPr>
            <a:spLocks noGrp="1"/>
          </p:cNvSpPr>
          <p:nvPr>
            <p:ph idx="1"/>
          </p:nvPr>
        </p:nvSpPr>
        <p:spPr>
          <a:xfrm>
            <a:off x="4978918" y="1109145"/>
            <a:ext cx="6341016" cy="4603900"/>
          </a:xfrm>
        </p:spPr>
        <p:txBody>
          <a:bodyPr anchor="ctr">
            <a:normAutofit/>
          </a:bodyPr>
          <a:lstStyle/>
          <a:p>
            <a:r>
              <a:rPr lang="en-NZ" sz="2000" dirty="0"/>
              <a:t>What are they?</a:t>
            </a:r>
          </a:p>
          <a:p>
            <a:r>
              <a:rPr lang="en-NZ" sz="2000" dirty="0"/>
              <a:t>Are they different from those of any other Kaiako in the centre? Why/why not?</a:t>
            </a:r>
          </a:p>
          <a:p>
            <a:r>
              <a:rPr lang="en-NZ" sz="2000" dirty="0"/>
              <a:t>Explore </a:t>
            </a:r>
            <a:r>
              <a:rPr lang="en-NZ" sz="2000" dirty="0" err="1"/>
              <a:t>Te</a:t>
            </a:r>
            <a:r>
              <a:rPr lang="en-NZ" sz="2000" dirty="0"/>
              <a:t> </a:t>
            </a:r>
            <a:r>
              <a:rPr lang="en-NZ" sz="2000" dirty="0" err="1"/>
              <a:t>Haututanga</a:t>
            </a:r>
            <a:r>
              <a:rPr lang="en-NZ" sz="2000" dirty="0"/>
              <a:t> I Leadership page from </a:t>
            </a:r>
            <a:r>
              <a:rPr lang="en-NZ" sz="2000" dirty="0" err="1"/>
              <a:t>Te</a:t>
            </a:r>
            <a:r>
              <a:rPr lang="en-NZ" sz="2000" dirty="0"/>
              <a:t> </a:t>
            </a:r>
            <a:r>
              <a:rPr lang="en-NZ" sz="2000" dirty="0" err="1"/>
              <a:t>Whariki</a:t>
            </a:r>
            <a:r>
              <a:rPr lang="en-NZ" sz="2000" dirty="0"/>
              <a:t> here:</a:t>
            </a:r>
          </a:p>
          <a:p>
            <a:r>
              <a:rPr lang="en-NZ" sz="2000" dirty="0">
                <a:hlinkClick r:id="rId2"/>
              </a:rPr>
              <a:t>Leadership | </a:t>
            </a:r>
            <a:r>
              <a:rPr lang="en-NZ" sz="2000" dirty="0" err="1">
                <a:hlinkClick r:id="rId2"/>
              </a:rPr>
              <a:t>Te</a:t>
            </a:r>
            <a:r>
              <a:rPr lang="en-NZ" sz="2000" dirty="0">
                <a:hlinkClick r:id="rId2"/>
              </a:rPr>
              <a:t> </a:t>
            </a:r>
            <a:r>
              <a:rPr lang="en-NZ" sz="2000" dirty="0" err="1">
                <a:hlinkClick r:id="rId2"/>
              </a:rPr>
              <a:t>Whāriki</a:t>
            </a:r>
            <a:r>
              <a:rPr lang="en-NZ" sz="2000" dirty="0">
                <a:hlinkClick r:id="rId2"/>
              </a:rPr>
              <a:t> Online (tki.org.nz)</a:t>
            </a:r>
            <a:endParaRPr lang="en-NZ" sz="2000" dirty="0"/>
          </a:p>
          <a:p>
            <a:r>
              <a:rPr lang="en-NZ" sz="2000" dirty="0"/>
              <a:t>… let’s have a korero on what professional leadership means to you. What is the role of your personal values and beliefs?</a:t>
            </a:r>
          </a:p>
        </p:txBody>
      </p:sp>
      <p:sp>
        <p:nvSpPr>
          <p:cNvPr id="31"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522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 name="Rectangle 20">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22">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24">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30">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34">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Shape 36">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99DCD9B-31C7-46AA-BAF9-E2B845A08F5D}"/>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a:solidFill>
                  <a:srgbClr val="FFFFFF"/>
                </a:solidFill>
              </a:rPr>
              <a:t>Patai</a:t>
            </a:r>
            <a:r>
              <a:rPr lang="en-US" sz="6000" dirty="0">
                <a:solidFill>
                  <a:srgbClr val="FFFFFF"/>
                </a:solidFill>
              </a:rPr>
              <a:t>?</a:t>
            </a:r>
          </a:p>
        </p:txBody>
      </p:sp>
      <p:sp>
        <p:nvSpPr>
          <p:cNvPr id="34" name="Isosceles Triangle 38">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1746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D19A-EB7C-438E-8FFB-D9E050A6C810}"/>
              </a:ext>
            </a:extLst>
          </p:cNvPr>
          <p:cNvSpPr>
            <a:spLocks noGrp="1"/>
          </p:cNvSpPr>
          <p:nvPr>
            <p:ph type="title"/>
          </p:nvPr>
        </p:nvSpPr>
        <p:spPr>
          <a:xfrm>
            <a:off x="6090445" y="609600"/>
            <a:ext cx="3183556" cy="1320800"/>
          </a:xfrm>
        </p:spPr>
        <p:txBody>
          <a:bodyPr anchor="ctr">
            <a:normAutofit/>
          </a:bodyPr>
          <a:lstStyle/>
          <a:p>
            <a:r>
              <a:rPr lang="en-NZ" sz="3300" b="1" dirty="0"/>
              <a:t>Karakia </a:t>
            </a:r>
            <a:r>
              <a:rPr lang="en-NZ" sz="3300" b="1" dirty="0" err="1"/>
              <a:t>Whakamutunga</a:t>
            </a:r>
            <a:endParaRPr lang="en-NZ" sz="3300" b="1" dirty="0"/>
          </a:p>
        </p:txBody>
      </p:sp>
      <p:sp>
        <p:nvSpPr>
          <p:cNvPr id="3" name="Content Placeholder 2">
            <a:extLst>
              <a:ext uri="{FF2B5EF4-FFF2-40B4-BE49-F238E27FC236}">
                <a16:creationId xmlns:a16="http://schemas.microsoft.com/office/drawing/2014/main" id="{FF187FDA-B576-4F80-83DC-ABAF03A9CFD2}"/>
              </a:ext>
            </a:extLst>
          </p:cNvPr>
          <p:cNvSpPr>
            <a:spLocks noGrp="1"/>
          </p:cNvSpPr>
          <p:nvPr>
            <p:ph idx="1"/>
          </p:nvPr>
        </p:nvSpPr>
        <p:spPr>
          <a:xfrm>
            <a:off x="6094410" y="2160589"/>
            <a:ext cx="3176589" cy="3880773"/>
          </a:xfrm>
        </p:spPr>
        <p:txBody>
          <a:bodyPr>
            <a:normAutofit/>
          </a:bodyPr>
          <a:lstStyle/>
          <a:p>
            <a:r>
              <a:rPr lang="en-NZ" sz="2400" b="1" dirty="0"/>
              <a:t>Ka </a:t>
            </a:r>
            <a:r>
              <a:rPr lang="en-NZ" sz="2400" b="1" dirty="0" err="1"/>
              <a:t>wehe</a:t>
            </a:r>
            <a:r>
              <a:rPr lang="en-NZ" sz="2400" b="1" dirty="0"/>
              <a:t> </a:t>
            </a:r>
            <a:r>
              <a:rPr lang="en-NZ" sz="2400" b="1" dirty="0" err="1"/>
              <a:t>atu</a:t>
            </a:r>
            <a:r>
              <a:rPr lang="en-NZ" sz="2400" b="1" dirty="0"/>
              <a:t> </a:t>
            </a:r>
            <a:r>
              <a:rPr lang="en-NZ" sz="2400" b="1" dirty="0" err="1"/>
              <a:t>tātou</a:t>
            </a:r>
            <a:endParaRPr lang="en-NZ" sz="2400" b="1" dirty="0"/>
          </a:p>
          <a:p>
            <a:r>
              <a:rPr lang="en-NZ" sz="2400" b="1" dirty="0" err="1"/>
              <a:t>Iraro</a:t>
            </a:r>
            <a:r>
              <a:rPr lang="en-NZ" sz="2400" b="1" dirty="0"/>
              <a:t> </a:t>
            </a:r>
            <a:r>
              <a:rPr lang="en-NZ" sz="2400" b="1" dirty="0" err="1"/>
              <a:t>i</a:t>
            </a:r>
            <a:r>
              <a:rPr lang="en-NZ" sz="2400" b="1" dirty="0"/>
              <a:t> </a:t>
            </a:r>
            <a:r>
              <a:rPr lang="en-NZ" sz="2400" b="1" dirty="0" err="1"/>
              <a:t>te</a:t>
            </a:r>
            <a:r>
              <a:rPr lang="en-NZ" sz="2400" b="1" dirty="0"/>
              <a:t> </a:t>
            </a:r>
            <a:r>
              <a:rPr lang="en-NZ" sz="2400" b="1" dirty="0" err="1"/>
              <a:t>rangimārie</a:t>
            </a:r>
            <a:r>
              <a:rPr lang="en-NZ" sz="2400" b="1" dirty="0"/>
              <a:t>,</a:t>
            </a:r>
          </a:p>
          <a:p>
            <a:r>
              <a:rPr lang="en-NZ" sz="2400" b="1" dirty="0" err="1"/>
              <a:t>Te</a:t>
            </a:r>
            <a:r>
              <a:rPr lang="en-NZ" sz="2400" b="1" dirty="0"/>
              <a:t> </a:t>
            </a:r>
            <a:r>
              <a:rPr lang="en-NZ" sz="2400" b="1" dirty="0" err="1"/>
              <a:t>harikoa</a:t>
            </a:r>
            <a:r>
              <a:rPr lang="en-NZ" sz="2400" b="1" dirty="0"/>
              <a:t>, me </a:t>
            </a:r>
            <a:r>
              <a:rPr lang="en-NZ" sz="2400" b="1" dirty="0" err="1"/>
              <a:t>te</a:t>
            </a:r>
            <a:r>
              <a:rPr lang="en-NZ" sz="2400" b="1" dirty="0"/>
              <a:t> </a:t>
            </a:r>
            <a:r>
              <a:rPr lang="en-NZ" sz="2400" b="1" dirty="0" err="1"/>
              <a:t>manawanui</a:t>
            </a:r>
            <a:endParaRPr lang="en-NZ" sz="2400" b="1" dirty="0"/>
          </a:p>
          <a:p>
            <a:r>
              <a:rPr lang="en-NZ" sz="2400" b="1" dirty="0" err="1"/>
              <a:t>Haumi</a:t>
            </a:r>
            <a:r>
              <a:rPr lang="en-NZ" sz="2400" b="1" dirty="0"/>
              <a:t> ē! Hui ē! </a:t>
            </a:r>
            <a:r>
              <a:rPr lang="en-NZ" sz="2400" b="1" dirty="0" err="1"/>
              <a:t>Taiki</a:t>
            </a:r>
            <a:r>
              <a:rPr lang="en-NZ" sz="2400" b="1" dirty="0"/>
              <a:t> ē!</a:t>
            </a:r>
          </a:p>
          <a:p>
            <a:endParaRPr lang="en-NZ" dirty="0"/>
          </a:p>
        </p:txBody>
      </p:sp>
      <p:pic>
        <p:nvPicPr>
          <p:cNvPr id="5" name="Picture 4" descr="Sunset on mountain tops">
            <a:extLst>
              <a:ext uri="{FF2B5EF4-FFF2-40B4-BE49-F238E27FC236}">
                <a16:creationId xmlns:a16="http://schemas.microsoft.com/office/drawing/2014/main" id="{61B2004A-1853-4EE3-A4AA-9903CCC00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14" y="1739737"/>
            <a:ext cx="5062993" cy="3366890"/>
          </a:xfrm>
          <a:prstGeom prst="rect">
            <a:avLst/>
          </a:prstGeom>
        </p:spPr>
      </p:pic>
    </p:spTree>
    <p:extLst>
      <p:ext uri="{BB962C8B-B14F-4D97-AF65-F5344CB8AC3E}">
        <p14:creationId xmlns:p14="http://schemas.microsoft.com/office/powerpoint/2010/main" val="1135112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68C8-E162-486D-A463-12A94F32FE38}"/>
              </a:ext>
            </a:extLst>
          </p:cNvPr>
          <p:cNvSpPr>
            <a:spLocks noGrp="1"/>
          </p:cNvSpPr>
          <p:nvPr>
            <p:ph type="title"/>
          </p:nvPr>
        </p:nvSpPr>
        <p:spPr/>
        <p:txBody>
          <a:bodyPr/>
          <a:lstStyle/>
          <a:p>
            <a:r>
              <a:rPr lang="en-NZ" dirty="0"/>
              <a:t>References</a:t>
            </a:r>
            <a:br>
              <a:rPr lang="en-NZ" dirty="0"/>
            </a:br>
            <a:endParaRPr lang="en-NZ" sz="1100" dirty="0">
              <a:solidFill>
                <a:schemeClr val="tx1"/>
              </a:solidFill>
            </a:endParaRPr>
          </a:p>
        </p:txBody>
      </p:sp>
      <p:sp>
        <p:nvSpPr>
          <p:cNvPr id="11" name="Content Placeholder 10">
            <a:extLst>
              <a:ext uri="{FF2B5EF4-FFF2-40B4-BE49-F238E27FC236}">
                <a16:creationId xmlns:a16="http://schemas.microsoft.com/office/drawing/2014/main" id="{7A0AB213-8E7D-48AA-96CC-4C19FBF5DFC1}"/>
              </a:ext>
            </a:extLst>
          </p:cNvPr>
          <p:cNvSpPr>
            <a:spLocks noGrp="1"/>
          </p:cNvSpPr>
          <p:nvPr>
            <p:ph idx="1"/>
          </p:nvPr>
        </p:nvSpPr>
        <p:spPr/>
        <p:txBody>
          <a:bodyPr/>
          <a:lstStyle/>
          <a:p>
            <a:pPr>
              <a:lnSpc>
                <a:spcPct val="107000"/>
              </a:lnSpc>
              <a:spcAft>
                <a:spcPts val="800"/>
              </a:spcAft>
            </a:pPr>
            <a:r>
              <a:rPr lang="en-NZ" sz="1800" b="1" kern="1200" dirty="0">
                <a:effectLst/>
                <a:latin typeface="Calibri Light" panose="020F0302020204030204" pitchFamily="34" charset="0"/>
                <a:ea typeface="Times New Roman" panose="02020603050405020304" pitchFamily="18" charset="0"/>
                <a:cs typeface="Times New Roman" panose="02020603050405020304" pitchFamily="18" charset="0"/>
              </a:rPr>
              <a:t>Dalli, C., &amp; Thornton, K. R. (2013). Professionalism and leadership. In D. </a:t>
            </a:r>
            <a:r>
              <a:rPr lang="en-NZ" sz="1800" b="1" kern="1200" dirty="0" err="1">
                <a:effectLst/>
                <a:latin typeface="Calibri Light" panose="020F0302020204030204" pitchFamily="34" charset="0"/>
                <a:ea typeface="Times New Roman" panose="02020603050405020304" pitchFamily="18" charset="0"/>
                <a:cs typeface="Times New Roman" panose="02020603050405020304" pitchFamily="18" charset="0"/>
              </a:rPr>
              <a:t>Pendergast</a:t>
            </a:r>
            <a:r>
              <a:rPr lang="en-NZ" sz="1800" b="1" kern="1200" dirty="0">
                <a:effectLst/>
                <a:latin typeface="Calibri Light" panose="020F0302020204030204" pitchFamily="34" charset="0"/>
                <a:ea typeface="Times New Roman" panose="02020603050405020304" pitchFamily="18" charset="0"/>
                <a:cs typeface="Times New Roman" panose="02020603050405020304" pitchFamily="18" charset="0"/>
              </a:rPr>
              <a:t> &amp; S. </a:t>
            </a:r>
            <a:r>
              <a:rPr lang="en-NZ" sz="1800" b="1" kern="1200" dirty="0" err="1">
                <a:effectLst/>
                <a:latin typeface="Calibri Light" panose="020F0302020204030204" pitchFamily="34" charset="0"/>
                <a:ea typeface="Times New Roman" panose="02020603050405020304" pitchFamily="18" charset="0"/>
                <a:cs typeface="Times New Roman" panose="02020603050405020304" pitchFamily="18" charset="0"/>
              </a:rPr>
              <a:t>Garvis</a:t>
            </a:r>
            <a:r>
              <a:rPr lang="en-NZ" sz="1800" b="1" kern="1200" dirty="0">
                <a:effectLst/>
                <a:latin typeface="Calibri Light" panose="020F0302020204030204" pitchFamily="34" charset="0"/>
                <a:ea typeface="Times New Roman" panose="02020603050405020304" pitchFamily="18" charset="0"/>
                <a:cs typeface="Times New Roman" panose="02020603050405020304" pitchFamily="18" charset="0"/>
              </a:rPr>
              <a:t> (Eds), </a:t>
            </a:r>
            <a:r>
              <a:rPr lang="en-NZ" sz="1800" b="1" i="1" kern="1200" dirty="0">
                <a:effectLst/>
                <a:latin typeface="Calibri Light" panose="020F0302020204030204" pitchFamily="34" charset="0"/>
                <a:ea typeface="Times New Roman" panose="02020603050405020304" pitchFamily="18" charset="0"/>
                <a:cs typeface="Times New Roman" panose="02020603050405020304" pitchFamily="18" charset="0"/>
              </a:rPr>
              <a:t>Teaching early years: Curriculum, pedagogy and assessment</a:t>
            </a:r>
            <a:r>
              <a:rPr lang="en-NZ" sz="1800" b="1" kern="1200" dirty="0">
                <a:effectLst/>
                <a:latin typeface="Calibri Light" panose="020F0302020204030204" pitchFamily="34" charset="0"/>
                <a:ea typeface="Times New Roman" panose="02020603050405020304" pitchFamily="18" charset="0"/>
                <a:cs typeface="Times New Roman" panose="02020603050405020304" pitchFamily="18" charset="0"/>
              </a:rPr>
              <a:t> (pp.301-314. Allen &amp; Unwin.</a:t>
            </a:r>
            <a:endParaRPr lang="en-NZ"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b="1" kern="1200" dirty="0">
                <a:effectLst/>
                <a:latin typeface="Calibri Light" panose="020F0302020204030204" pitchFamily="34" charset="0"/>
                <a:ea typeface="Times New Roman" panose="02020603050405020304" pitchFamily="18" charset="0"/>
                <a:cs typeface="Times New Roman" panose="02020603050405020304" pitchFamily="18" charset="0"/>
              </a:rPr>
              <a:t>Education Council New Zealand/Matatu Aotearoa. (2017). </a:t>
            </a:r>
            <a:r>
              <a:rPr lang="en-NZ" sz="1800" b="1" i="1" kern="1200" dirty="0">
                <a:effectLst/>
                <a:latin typeface="Calibri Light" panose="020F0302020204030204" pitchFamily="34" charset="0"/>
                <a:ea typeface="Times New Roman" panose="02020603050405020304" pitchFamily="18" charset="0"/>
                <a:cs typeface="Times New Roman" panose="02020603050405020304" pitchFamily="18" charset="0"/>
              </a:rPr>
              <a:t>Our Code Our Standards</a:t>
            </a:r>
            <a:r>
              <a:rPr lang="en-NZ" sz="1800" b="1" kern="12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n-NZ"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Our Code, Our Standards :: Teaching Council of Aotearoa New Zealand</a:t>
            </a:r>
            <a:endParaRPr lang="en-NZ"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Rodd, J. (2013). </a:t>
            </a:r>
            <a:r>
              <a:rPr lang="en-NZ" sz="1800" b="1" i="1" dirty="0">
                <a:effectLst/>
                <a:latin typeface="Calibri" panose="020F0502020204030204" pitchFamily="34" charset="0"/>
                <a:ea typeface="Calibri" panose="020F0502020204030204" pitchFamily="34" charset="0"/>
                <a:cs typeface="Times New Roman" panose="02020603050405020304" pitchFamily="18" charset="0"/>
              </a:rPr>
              <a:t>Leadership in early childhood</a:t>
            </a:r>
            <a:r>
              <a:rPr lang="en-NZ" sz="1800" b="1" dirty="0">
                <a:effectLst/>
                <a:latin typeface="Calibri" panose="020F0502020204030204" pitchFamily="34" charset="0"/>
                <a:ea typeface="Calibri" panose="020F0502020204030204" pitchFamily="34" charset="0"/>
                <a:cs typeface="Times New Roman" panose="02020603050405020304" pitchFamily="18" charset="0"/>
              </a:rPr>
              <a:t>. McGraw Hill Education. </a:t>
            </a:r>
          </a:p>
          <a:p>
            <a:pPr marL="0" indent="0">
              <a:buNone/>
            </a:pPr>
            <a:endParaRPr lang="en-NZ" dirty="0"/>
          </a:p>
        </p:txBody>
      </p:sp>
    </p:spTree>
    <p:extLst>
      <p:ext uri="{BB962C8B-B14F-4D97-AF65-F5344CB8AC3E}">
        <p14:creationId xmlns:p14="http://schemas.microsoft.com/office/powerpoint/2010/main" val="188256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5B47-E7BB-4BB4-8166-8D830A748FFC}"/>
              </a:ext>
            </a:extLst>
          </p:cNvPr>
          <p:cNvSpPr>
            <a:spLocks noGrp="1"/>
          </p:cNvSpPr>
          <p:nvPr>
            <p:ph type="title"/>
          </p:nvPr>
        </p:nvSpPr>
        <p:spPr>
          <a:xfrm>
            <a:off x="677334" y="609600"/>
            <a:ext cx="8596668" cy="1320800"/>
          </a:xfrm>
        </p:spPr>
        <p:txBody>
          <a:bodyPr anchor="t">
            <a:normAutofit/>
          </a:bodyPr>
          <a:lstStyle/>
          <a:p>
            <a:r>
              <a:rPr lang="en-NZ" dirty="0"/>
              <a:t>Karakia</a:t>
            </a:r>
          </a:p>
        </p:txBody>
      </p:sp>
      <p:pic>
        <p:nvPicPr>
          <p:cNvPr id="5" name="Picture 4" descr="Sunrise reflected by water">
            <a:extLst>
              <a:ext uri="{FF2B5EF4-FFF2-40B4-BE49-F238E27FC236}">
                <a16:creationId xmlns:a16="http://schemas.microsoft.com/office/drawing/2014/main" id="{941EBB73-BB26-4F8A-89AE-9BF22CB8F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74" y="2159331"/>
            <a:ext cx="5283289" cy="3249223"/>
          </a:xfrm>
          <a:prstGeom prst="rect">
            <a:avLst/>
          </a:prstGeom>
        </p:spPr>
      </p:pic>
      <p:sp>
        <p:nvSpPr>
          <p:cNvPr id="3" name="Content Placeholder 2">
            <a:extLst>
              <a:ext uri="{FF2B5EF4-FFF2-40B4-BE49-F238E27FC236}">
                <a16:creationId xmlns:a16="http://schemas.microsoft.com/office/drawing/2014/main" id="{E2CF340B-F432-4D63-996D-4716E8C0DD6F}"/>
              </a:ext>
            </a:extLst>
          </p:cNvPr>
          <p:cNvSpPr>
            <a:spLocks noGrp="1"/>
          </p:cNvSpPr>
          <p:nvPr>
            <p:ph idx="1"/>
          </p:nvPr>
        </p:nvSpPr>
        <p:spPr>
          <a:xfrm>
            <a:off x="6416039" y="2160589"/>
            <a:ext cx="4566921" cy="3880773"/>
          </a:xfrm>
        </p:spPr>
        <p:txBody>
          <a:bodyPr>
            <a:normAutofit/>
          </a:bodyPr>
          <a:lstStyle/>
          <a:p>
            <a:r>
              <a:rPr lang="en-NZ" sz="2400" b="1" dirty="0"/>
              <a:t>Manawa </a:t>
            </a:r>
            <a:r>
              <a:rPr lang="en-NZ" sz="2400" b="1" dirty="0" err="1"/>
              <a:t>mai</a:t>
            </a:r>
            <a:r>
              <a:rPr lang="en-NZ" sz="2400" b="1" dirty="0"/>
              <a:t> </a:t>
            </a:r>
            <a:r>
              <a:rPr lang="en-NZ" sz="2400" b="1" dirty="0" err="1"/>
              <a:t>te</a:t>
            </a:r>
            <a:r>
              <a:rPr lang="en-NZ" sz="2400" b="1" dirty="0"/>
              <a:t> mauri </a:t>
            </a:r>
            <a:r>
              <a:rPr lang="en-NZ" sz="2400" b="1" dirty="0" err="1"/>
              <a:t>nuku</a:t>
            </a:r>
            <a:endParaRPr lang="en-NZ" sz="2400" b="1" dirty="0"/>
          </a:p>
          <a:p>
            <a:r>
              <a:rPr lang="en-NZ" sz="2400" b="1" dirty="0"/>
              <a:t>Manawa </a:t>
            </a:r>
            <a:r>
              <a:rPr lang="en-NZ" sz="2400" b="1" dirty="0" err="1"/>
              <a:t>mai</a:t>
            </a:r>
            <a:r>
              <a:rPr lang="en-NZ" sz="2400" b="1" dirty="0"/>
              <a:t> </a:t>
            </a:r>
            <a:r>
              <a:rPr lang="en-NZ" sz="2400" b="1" dirty="0" err="1"/>
              <a:t>te</a:t>
            </a:r>
            <a:r>
              <a:rPr lang="en-NZ" sz="2400" b="1" dirty="0"/>
              <a:t> mauri </a:t>
            </a:r>
            <a:r>
              <a:rPr lang="en-NZ" sz="2400" b="1" dirty="0" err="1"/>
              <a:t>rangi</a:t>
            </a:r>
            <a:endParaRPr lang="en-NZ" sz="2400" b="1" dirty="0"/>
          </a:p>
          <a:p>
            <a:r>
              <a:rPr lang="en-NZ" sz="2400" b="1" dirty="0"/>
              <a:t>Ko </a:t>
            </a:r>
            <a:r>
              <a:rPr lang="en-NZ" sz="2400" b="1" dirty="0" err="1"/>
              <a:t>te</a:t>
            </a:r>
            <a:r>
              <a:rPr lang="en-NZ" sz="2400" b="1" dirty="0"/>
              <a:t> mauri kai au</a:t>
            </a:r>
          </a:p>
          <a:p>
            <a:r>
              <a:rPr lang="en-NZ" sz="2400" b="1" dirty="0"/>
              <a:t>He mauri </a:t>
            </a:r>
            <a:r>
              <a:rPr lang="en-NZ" sz="2400" b="1" dirty="0" err="1"/>
              <a:t>tipua</a:t>
            </a:r>
            <a:endParaRPr lang="en-NZ" sz="2400" b="1" dirty="0"/>
          </a:p>
          <a:p>
            <a:r>
              <a:rPr lang="en-NZ" sz="2400" b="1" dirty="0"/>
              <a:t>Ka pakaru </a:t>
            </a:r>
            <a:r>
              <a:rPr lang="en-NZ" sz="2400" b="1" dirty="0" err="1"/>
              <a:t>mai</a:t>
            </a:r>
            <a:r>
              <a:rPr lang="en-NZ" sz="2400" b="1" dirty="0"/>
              <a:t> </a:t>
            </a:r>
            <a:r>
              <a:rPr lang="en-NZ" sz="2400" b="1" dirty="0" err="1"/>
              <a:t>te</a:t>
            </a:r>
            <a:r>
              <a:rPr lang="en-NZ" sz="2400" b="1" dirty="0"/>
              <a:t> </a:t>
            </a:r>
            <a:r>
              <a:rPr lang="en-NZ" sz="2400" b="1" dirty="0" err="1"/>
              <a:t>pō</a:t>
            </a:r>
            <a:endParaRPr lang="en-NZ" sz="2400" b="1" dirty="0"/>
          </a:p>
          <a:p>
            <a:r>
              <a:rPr lang="en-NZ" sz="2400" b="1" dirty="0"/>
              <a:t>Tau </a:t>
            </a:r>
            <a:r>
              <a:rPr lang="en-NZ" sz="2400" b="1" dirty="0" err="1"/>
              <a:t>mai</a:t>
            </a:r>
            <a:r>
              <a:rPr lang="en-NZ" sz="2400" b="1" dirty="0"/>
              <a:t> </a:t>
            </a:r>
            <a:r>
              <a:rPr lang="en-NZ" sz="2400" b="1" dirty="0" err="1"/>
              <a:t>te</a:t>
            </a:r>
            <a:r>
              <a:rPr lang="en-NZ" sz="2400" b="1" dirty="0"/>
              <a:t> mauri</a:t>
            </a:r>
          </a:p>
          <a:p>
            <a:r>
              <a:rPr lang="en-NZ" sz="2400" b="1" dirty="0" err="1"/>
              <a:t>Haumi</a:t>
            </a:r>
            <a:r>
              <a:rPr lang="en-NZ" sz="2400" b="1" dirty="0"/>
              <a:t> ē, hui ē, </a:t>
            </a:r>
            <a:r>
              <a:rPr lang="en-NZ" sz="2400" b="1" dirty="0" err="1"/>
              <a:t>taiki</a:t>
            </a:r>
            <a:r>
              <a:rPr lang="en-NZ" sz="2400" b="1" dirty="0"/>
              <a:t> ē!</a:t>
            </a:r>
            <a:endParaRPr lang="en-NZ" sz="2400" dirty="0"/>
          </a:p>
        </p:txBody>
      </p:sp>
    </p:spTree>
    <p:extLst>
      <p:ext uri="{BB962C8B-B14F-4D97-AF65-F5344CB8AC3E}">
        <p14:creationId xmlns:p14="http://schemas.microsoft.com/office/powerpoint/2010/main" val="125842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0936-62B6-4475-9804-1678311683AB}"/>
              </a:ext>
            </a:extLst>
          </p:cNvPr>
          <p:cNvSpPr>
            <a:spLocks noGrp="1"/>
          </p:cNvSpPr>
          <p:nvPr>
            <p:ph type="title"/>
          </p:nvPr>
        </p:nvSpPr>
        <p:spPr>
          <a:xfrm>
            <a:off x="677334" y="609600"/>
            <a:ext cx="8596668" cy="1320800"/>
          </a:xfrm>
        </p:spPr>
        <p:txBody>
          <a:bodyPr>
            <a:normAutofit/>
          </a:bodyPr>
          <a:lstStyle/>
          <a:p>
            <a:r>
              <a:rPr lang="en-NZ" b="1" dirty="0"/>
              <a:t>In this session</a:t>
            </a:r>
          </a:p>
        </p:txBody>
      </p:sp>
      <p:graphicFrame>
        <p:nvGraphicFramePr>
          <p:cNvPr id="5" name="Content Placeholder 2">
            <a:extLst>
              <a:ext uri="{FF2B5EF4-FFF2-40B4-BE49-F238E27FC236}">
                <a16:creationId xmlns:a16="http://schemas.microsoft.com/office/drawing/2014/main" id="{57FD9E5B-69FE-4443-A126-A371C6F89B1F}"/>
              </a:ext>
            </a:extLst>
          </p:cNvPr>
          <p:cNvGraphicFramePr>
            <a:graphicFrameLocks noGrp="1"/>
          </p:cNvGraphicFramePr>
          <p:nvPr>
            <p:ph idx="1"/>
            <p:extLst>
              <p:ext uri="{D42A27DB-BD31-4B8C-83A1-F6EECF244321}">
                <p14:modId xmlns:p14="http://schemas.microsoft.com/office/powerpoint/2010/main" val="242500107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66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3B3A89-B190-49A2-AB87-BF376F5DF671}"/>
              </a:ext>
            </a:extLst>
          </p:cNvPr>
          <p:cNvSpPr>
            <a:spLocks noGrp="1"/>
          </p:cNvSpPr>
          <p:nvPr>
            <p:ph type="title"/>
          </p:nvPr>
        </p:nvSpPr>
        <p:spPr>
          <a:xfrm>
            <a:off x="652481" y="1382486"/>
            <a:ext cx="3547581" cy="4093028"/>
          </a:xfrm>
        </p:spPr>
        <p:txBody>
          <a:bodyPr anchor="ctr">
            <a:normAutofit/>
          </a:bodyPr>
          <a:lstStyle/>
          <a:p>
            <a:r>
              <a:rPr lang="en-NZ" sz="4400" b="1" dirty="0"/>
              <a:t>Ethics…</a:t>
            </a:r>
          </a:p>
        </p:txBody>
      </p:sp>
      <p:grpSp>
        <p:nvGrpSpPr>
          <p:cNvPr id="11" name="Group 10">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790DDEB9-F5BC-4DBD-AE50-A2D53FEF733C}"/>
              </a:ext>
            </a:extLst>
          </p:cNvPr>
          <p:cNvGraphicFramePr>
            <a:graphicFrameLocks noGrp="1"/>
          </p:cNvGraphicFramePr>
          <p:nvPr>
            <p:ph idx="1"/>
            <p:extLst>
              <p:ext uri="{D42A27DB-BD31-4B8C-83A1-F6EECF244321}">
                <p14:modId xmlns:p14="http://schemas.microsoft.com/office/powerpoint/2010/main" val="1753790606"/>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80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21581D-E765-4FEF-BD00-F4B4D9F4F5D1}"/>
              </a:ext>
            </a:extLst>
          </p:cNvPr>
          <p:cNvSpPr>
            <a:spLocks noGrp="1"/>
          </p:cNvSpPr>
          <p:nvPr>
            <p:ph type="title"/>
          </p:nvPr>
        </p:nvSpPr>
        <p:spPr>
          <a:xfrm>
            <a:off x="1507066" y="999460"/>
            <a:ext cx="5698067" cy="4479852"/>
          </a:xfrm>
        </p:spPr>
        <p:txBody>
          <a:bodyPr vert="horz" lIns="91440" tIns="45720" rIns="91440" bIns="45720" rtlCol="0" anchor="ctr">
            <a:normAutofit/>
          </a:bodyPr>
          <a:lstStyle/>
          <a:p>
            <a:pPr algn="r"/>
            <a:r>
              <a:rPr lang="en-US" sz="5400"/>
              <a:t>Korero 1:</a:t>
            </a:r>
          </a:p>
        </p:txBody>
      </p:sp>
      <p:sp>
        <p:nvSpPr>
          <p:cNvPr id="3" name="Content Placeholder 2">
            <a:extLst>
              <a:ext uri="{FF2B5EF4-FFF2-40B4-BE49-F238E27FC236}">
                <a16:creationId xmlns:a16="http://schemas.microsoft.com/office/drawing/2014/main" id="{0628D8ED-8DC8-493D-AF89-24E0234EFA6D}"/>
              </a:ext>
            </a:extLst>
          </p:cNvPr>
          <p:cNvSpPr>
            <a:spLocks noGrp="1"/>
          </p:cNvSpPr>
          <p:nvPr>
            <p:ph idx="1"/>
          </p:nvPr>
        </p:nvSpPr>
        <p:spPr>
          <a:xfrm>
            <a:off x="7871971" y="999460"/>
            <a:ext cx="3123620" cy="4479852"/>
          </a:xfrm>
        </p:spPr>
        <p:txBody>
          <a:bodyPr vert="horz" lIns="91440" tIns="45720" rIns="91440" bIns="45720" rtlCol="0" anchor="ctr">
            <a:normAutofit/>
          </a:bodyPr>
          <a:lstStyle/>
          <a:p>
            <a:pPr marL="0" indent="0">
              <a:buNone/>
            </a:pPr>
            <a:r>
              <a:rPr lang="en-US" sz="2400" dirty="0">
                <a:solidFill>
                  <a:schemeClr val="tx1">
                    <a:lumMod val="50000"/>
                    <a:lumOff val="50000"/>
                  </a:schemeClr>
                </a:solidFill>
              </a:rPr>
              <a:t>What is your understanding of leadership? Can we say that every </a:t>
            </a:r>
            <a:r>
              <a:rPr lang="en-US" sz="2400" dirty="0" err="1">
                <a:solidFill>
                  <a:schemeClr val="tx1">
                    <a:lumMod val="50000"/>
                    <a:lumOff val="50000"/>
                  </a:schemeClr>
                </a:solidFill>
              </a:rPr>
              <a:t>kaiako</a:t>
            </a:r>
            <a:r>
              <a:rPr lang="en-US" sz="2400" dirty="0">
                <a:solidFill>
                  <a:schemeClr val="tx1">
                    <a:lumMod val="50000"/>
                    <a:lumOff val="50000"/>
                  </a:schemeClr>
                </a:solidFill>
              </a:rPr>
              <a:t> is a leader? Why/why not?</a:t>
            </a:r>
          </a:p>
        </p:txBody>
      </p:sp>
      <p:sp>
        <p:nvSpPr>
          <p:cNvPr id="22" name="Isosceles Triangle 21">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4" name="Straight Connector 23">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Isosceles Triangle 25">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42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DA0C-D456-4203-8449-9E930135260E}"/>
              </a:ext>
            </a:extLst>
          </p:cNvPr>
          <p:cNvSpPr>
            <a:spLocks noGrp="1"/>
          </p:cNvSpPr>
          <p:nvPr>
            <p:ph type="title"/>
          </p:nvPr>
        </p:nvSpPr>
        <p:spPr>
          <a:xfrm>
            <a:off x="677334" y="609600"/>
            <a:ext cx="8596668" cy="1320800"/>
          </a:xfrm>
        </p:spPr>
        <p:txBody>
          <a:bodyPr anchor="t">
            <a:normAutofit/>
          </a:bodyPr>
          <a:lstStyle/>
          <a:p>
            <a:r>
              <a:rPr lang="en-NZ" b="1" dirty="0"/>
              <a:t>“Leadership is…</a:t>
            </a:r>
          </a:p>
        </p:txBody>
      </p:sp>
      <p:pic>
        <p:nvPicPr>
          <p:cNvPr id="5" name="Picture 4" descr="Birds flying">
            <a:extLst>
              <a:ext uri="{FF2B5EF4-FFF2-40B4-BE49-F238E27FC236}">
                <a16:creationId xmlns:a16="http://schemas.microsoft.com/office/drawing/2014/main" id="{AD2997DF-EF6E-4DA7-AD7E-9775A415A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14" y="2159331"/>
            <a:ext cx="3854481" cy="2341596"/>
          </a:xfrm>
          <a:prstGeom prst="rect">
            <a:avLst/>
          </a:prstGeom>
        </p:spPr>
      </p:pic>
      <p:sp>
        <p:nvSpPr>
          <p:cNvPr id="3" name="Content Placeholder 2">
            <a:extLst>
              <a:ext uri="{FF2B5EF4-FFF2-40B4-BE49-F238E27FC236}">
                <a16:creationId xmlns:a16="http://schemas.microsoft.com/office/drawing/2014/main" id="{57BB1B6F-CD2E-473E-8BF4-8FB212385C61}"/>
              </a:ext>
            </a:extLst>
          </p:cNvPr>
          <p:cNvSpPr>
            <a:spLocks noGrp="1"/>
          </p:cNvSpPr>
          <p:nvPr>
            <p:ph idx="1"/>
          </p:nvPr>
        </p:nvSpPr>
        <p:spPr>
          <a:xfrm>
            <a:off x="4860322" y="2160589"/>
            <a:ext cx="6437597" cy="4189411"/>
          </a:xfrm>
        </p:spPr>
        <p:txBody>
          <a:bodyPr>
            <a:normAutofit/>
          </a:bodyPr>
          <a:lstStyle/>
          <a:p>
            <a:pPr>
              <a:lnSpc>
                <a:spcPct val="90000"/>
              </a:lnSpc>
            </a:pPr>
            <a:r>
              <a:rPr lang="en-NZ" sz="2000" dirty="0"/>
              <a:t>… a desire to make a difference to the lives of others by transforming values </a:t>
            </a:r>
            <a:r>
              <a:rPr lang="en-NZ" sz="2000"/>
              <a:t>into action</a:t>
            </a:r>
            <a:r>
              <a:rPr lang="en-NZ" sz="2000" dirty="0"/>
              <a:t>, vision into reality, obstacles into innovations, challenges into successes, separateness into collaboration, and risks into rewards”.</a:t>
            </a:r>
          </a:p>
          <a:p>
            <a:pPr>
              <a:lnSpc>
                <a:spcPct val="90000"/>
              </a:lnSpc>
            </a:pPr>
            <a:endParaRPr lang="en-NZ" sz="2000" dirty="0"/>
          </a:p>
          <a:p>
            <a:pPr>
              <a:lnSpc>
                <a:spcPct val="90000"/>
              </a:lnSpc>
            </a:pPr>
            <a:r>
              <a:rPr lang="en-NZ" sz="2000" dirty="0"/>
              <a:t>(Rodd, 2013, pp.12-13).</a:t>
            </a:r>
          </a:p>
          <a:p>
            <a:pPr>
              <a:lnSpc>
                <a:spcPct val="90000"/>
              </a:lnSpc>
            </a:pPr>
            <a:endParaRPr lang="en-NZ" sz="2000" dirty="0"/>
          </a:p>
          <a:p>
            <a:pPr>
              <a:lnSpc>
                <a:spcPct val="90000"/>
              </a:lnSpc>
            </a:pPr>
            <a:endParaRPr lang="en-NZ" sz="2000" dirty="0"/>
          </a:p>
          <a:p>
            <a:pPr marL="0" indent="0">
              <a:lnSpc>
                <a:spcPct val="90000"/>
              </a:lnSpc>
              <a:buNone/>
            </a:pPr>
            <a:r>
              <a:rPr lang="en-NZ" sz="2000" dirty="0"/>
              <a:t>What aspects of this statement correlate the most with your personal and professional values and beliefs? Why?</a:t>
            </a:r>
          </a:p>
        </p:txBody>
      </p:sp>
    </p:spTree>
    <p:extLst>
      <p:ext uri="{BB962C8B-B14F-4D97-AF65-F5344CB8AC3E}">
        <p14:creationId xmlns:p14="http://schemas.microsoft.com/office/powerpoint/2010/main" val="264798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DA7960-178F-4ED1-A050-28B1FBA54DB6}"/>
              </a:ext>
            </a:extLst>
          </p:cNvPr>
          <p:cNvSpPr>
            <a:spLocks noGrp="1"/>
          </p:cNvSpPr>
          <p:nvPr>
            <p:ph type="title"/>
          </p:nvPr>
        </p:nvSpPr>
        <p:spPr>
          <a:xfrm>
            <a:off x="643467" y="816638"/>
            <a:ext cx="3367359" cy="5224724"/>
          </a:xfrm>
        </p:spPr>
        <p:txBody>
          <a:bodyPr anchor="ctr">
            <a:normAutofit/>
          </a:bodyPr>
          <a:lstStyle/>
          <a:p>
            <a:r>
              <a:rPr lang="en-NZ" dirty="0"/>
              <a:t>Korero 2: </a:t>
            </a:r>
          </a:p>
        </p:txBody>
      </p:sp>
      <p:sp>
        <p:nvSpPr>
          <p:cNvPr id="3" name="Content Placeholder 2">
            <a:extLst>
              <a:ext uri="{FF2B5EF4-FFF2-40B4-BE49-F238E27FC236}">
                <a16:creationId xmlns:a16="http://schemas.microsoft.com/office/drawing/2014/main" id="{93FCAD3B-7271-45DE-BFF6-402951D7D070}"/>
              </a:ext>
            </a:extLst>
          </p:cNvPr>
          <p:cNvSpPr>
            <a:spLocks noGrp="1"/>
          </p:cNvSpPr>
          <p:nvPr>
            <p:ph idx="1"/>
          </p:nvPr>
        </p:nvSpPr>
        <p:spPr>
          <a:xfrm>
            <a:off x="4654295" y="816638"/>
            <a:ext cx="4619706" cy="5224724"/>
          </a:xfrm>
        </p:spPr>
        <p:txBody>
          <a:bodyPr anchor="ctr">
            <a:normAutofit/>
          </a:bodyPr>
          <a:lstStyle/>
          <a:p>
            <a:pPr marL="0" indent="0">
              <a:buNone/>
            </a:pPr>
            <a:r>
              <a:rPr lang="en-NZ" sz="2400" dirty="0"/>
              <a:t>Suggest what professional qualities of an ECE Kaiako leader could be and consider how these qualities might be related to the ethical practice. Use 2-3 references from Our Code Our Standards to support your views. </a:t>
            </a:r>
          </a:p>
        </p:txBody>
      </p:sp>
    </p:spTree>
    <p:extLst>
      <p:ext uri="{BB962C8B-B14F-4D97-AF65-F5344CB8AC3E}">
        <p14:creationId xmlns:p14="http://schemas.microsoft.com/office/powerpoint/2010/main" val="71958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11C8F-0700-465D-A91F-207F0FC0F06D}"/>
              </a:ext>
            </a:extLst>
          </p:cNvPr>
          <p:cNvSpPr>
            <a:spLocks noGrp="1"/>
          </p:cNvSpPr>
          <p:nvPr>
            <p:ph type="title"/>
          </p:nvPr>
        </p:nvSpPr>
        <p:spPr>
          <a:xfrm>
            <a:off x="1043950" y="1179151"/>
            <a:ext cx="3300646" cy="4463889"/>
          </a:xfrm>
        </p:spPr>
        <p:txBody>
          <a:bodyPr anchor="ctr">
            <a:normAutofit/>
          </a:bodyPr>
          <a:lstStyle/>
          <a:p>
            <a:r>
              <a:rPr lang="en-NZ" b="1" dirty="0"/>
              <a:t>Our Code Our Standards reminds us that…</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74BBD6-46C1-49B6-90C8-185F1104AA7E}"/>
              </a:ext>
            </a:extLst>
          </p:cNvPr>
          <p:cNvSpPr>
            <a:spLocks noGrp="1"/>
          </p:cNvSpPr>
          <p:nvPr>
            <p:ph idx="1"/>
          </p:nvPr>
        </p:nvSpPr>
        <p:spPr>
          <a:xfrm>
            <a:off x="4978918" y="1109145"/>
            <a:ext cx="6341016" cy="4603900"/>
          </a:xfrm>
        </p:spPr>
        <p:txBody>
          <a:bodyPr anchor="ctr">
            <a:normAutofit/>
          </a:bodyPr>
          <a:lstStyle/>
          <a:p>
            <a:r>
              <a:rPr lang="en-NZ" dirty="0"/>
              <a:t>We as teachers have obligations to a range of </a:t>
            </a:r>
            <a:r>
              <a:rPr lang="en-NZ" u="sng" dirty="0"/>
              <a:t>stakeholders</a:t>
            </a:r>
          </a:p>
          <a:p>
            <a:r>
              <a:rPr lang="en-NZ" dirty="0"/>
              <a:t>We understand that families and </a:t>
            </a:r>
            <a:r>
              <a:rPr lang="en-NZ" dirty="0" err="1"/>
              <a:t>whānau</a:t>
            </a:r>
            <a:r>
              <a:rPr lang="en-NZ" dirty="0"/>
              <a:t> and the wider community trust us to guide their children and young people on their learning journey and to keep them safe</a:t>
            </a:r>
          </a:p>
          <a:p>
            <a:r>
              <a:rPr lang="en-NZ" dirty="0"/>
              <a:t>We must act with/be acting with integrity and professionalism in all that we do, we maintain this trust and confidence</a:t>
            </a:r>
          </a:p>
          <a:p>
            <a:r>
              <a:rPr lang="en-NZ" dirty="0"/>
              <a:t>The profession has expectations of us to ensure we understand the influence that we have on others</a:t>
            </a:r>
          </a:p>
          <a:p>
            <a:r>
              <a:rPr lang="en-NZ" dirty="0"/>
              <a:t>We have a responsibility to each other, to make sure we all understand these expectations and make the right decisions each and every day.  </a:t>
            </a:r>
          </a:p>
          <a:p>
            <a:r>
              <a:rPr lang="en-NZ"/>
              <a:t>(Education Council/Matatu Aotearoa, 2017, p.  6)</a:t>
            </a:r>
            <a:r>
              <a:rPr lang="en-NZ" dirty="0"/>
              <a:t>	</a:t>
            </a:r>
            <a:endParaRPr lang="en-NZ"/>
          </a:p>
          <a:p>
            <a:endParaRPr lang="en-NZ"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67578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descr="One in a crowd">
            <a:extLst>
              <a:ext uri="{FF2B5EF4-FFF2-40B4-BE49-F238E27FC236}">
                <a16:creationId xmlns:a16="http://schemas.microsoft.com/office/drawing/2014/main" id="{E62C41D8-DC14-4AC9-BB03-119EF8BB5494}"/>
              </a:ext>
            </a:extLst>
          </p:cNvPr>
          <p:cNvPicPr>
            <a:picLocks noChangeAspect="1"/>
          </p:cNvPicPr>
          <p:nvPr/>
        </p:nvPicPr>
        <p:blipFill rotWithShape="1">
          <a:blip r:embed="rId2"/>
          <a:srcRect l="10776" r="2586"/>
          <a:stretch/>
        </p:blipFill>
        <p:spPr>
          <a:xfrm>
            <a:off x="5019040" y="-1"/>
            <a:ext cx="717296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CB2472C-09C6-4B9E-98D3-ACCAABFDD50D}"/>
              </a:ext>
            </a:extLst>
          </p:cNvPr>
          <p:cNvSpPr>
            <a:spLocks noGrp="1"/>
          </p:cNvSpPr>
          <p:nvPr>
            <p:ph type="title"/>
          </p:nvPr>
        </p:nvSpPr>
        <p:spPr>
          <a:xfrm>
            <a:off x="677333" y="609600"/>
            <a:ext cx="3851123" cy="1320800"/>
          </a:xfrm>
        </p:spPr>
        <p:txBody>
          <a:bodyPr>
            <a:normAutofit/>
          </a:bodyPr>
          <a:lstStyle/>
          <a:p>
            <a:r>
              <a:rPr lang="en-NZ" b="1" dirty="0"/>
              <a:t>So who are the stakeholders?</a:t>
            </a:r>
          </a:p>
        </p:txBody>
      </p:sp>
      <p:sp>
        <p:nvSpPr>
          <p:cNvPr id="3" name="Content Placeholder 2">
            <a:extLst>
              <a:ext uri="{FF2B5EF4-FFF2-40B4-BE49-F238E27FC236}">
                <a16:creationId xmlns:a16="http://schemas.microsoft.com/office/drawing/2014/main" id="{09639811-FF82-4E9F-8835-3C04D161A1D0}"/>
              </a:ext>
            </a:extLst>
          </p:cNvPr>
          <p:cNvSpPr>
            <a:spLocks noGrp="1"/>
          </p:cNvSpPr>
          <p:nvPr>
            <p:ph idx="1"/>
          </p:nvPr>
        </p:nvSpPr>
        <p:spPr>
          <a:xfrm>
            <a:off x="677333" y="2221549"/>
            <a:ext cx="3851122" cy="3880773"/>
          </a:xfrm>
        </p:spPr>
        <p:txBody>
          <a:bodyPr>
            <a:normAutofit fontScale="92500" lnSpcReduction="10000"/>
          </a:bodyPr>
          <a:lstStyle/>
          <a:p>
            <a:pPr indent="-228600">
              <a:lnSpc>
                <a:spcPct val="90000"/>
              </a:lnSpc>
              <a:buFont typeface="Arial" panose="020B0604020202020204" pitchFamily="34" charset="0"/>
              <a:buChar char="•"/>
            </a:pPr>
            <a:r>
              <a:rPr lang="en-US" sz="2000" dirty="0"/>
              <a:t>A person with an interest or concern in something.</a:t>
            </a:r>
          </a:p>
          <a:p>
            <a:pPr indent="-228600">
              <a:lnSpc>
                <a:spcPct val="90000"/>
              </a:lnSpc>
              <a:buFont typeface="Arial" panose="020B0604020202020204" pitchFamily="34" charset="0"/>
              <a:buChar char="•"/>
            </a:pPr>
            <a:r>
              <a:rPr lang="en-US" sz="2000" dirty="0"/>
              <a:t>Stakeholders individual work and experiences bring unique perspectives to situations</a:t>
            </a:r>
          </a:p>
          <a:p>
            <a:pPr indent="-228600">
              <a:lnSpc>
                <a:spcPct val="90000"/>
              </a:lnSpc>
              <a:buFont typeface="Arial" panose="020B0604020202020204" pitchFamily="34" charset="0"/>
              <a:buChar char="•"/>
            </a:pPr>
            <a:r>
              <a:rPr lang="en-US" sz="2000" dirty="0"/>
              <a:t>Stakeholders need to be supported to engage in action that seeks to improve outcomes for the children of their community.</a:t>
            </a:r>
          </a:p>
          <a:p>
            <a:pPr indent="-228600">
              <a:lnSpc>
                <a:spcPct val="90000"/>
              </a:lnSpc>
              <a:buFont typeface="Arial" panose="020B0604020202020204" pitchFamily="34" charset="0"/>
              <a:buChar char="•"/>
            </a:pPr>
            <a:endParaRPr lang="en-US" sz="2000" dirty="0"/>
          </a:p>
          <a:p>
            <a:pPr indent="-228600">
              <a:lnSpc>
                <a:spcPct val="90000"/>
              </a:lnSpc>
              <a:buFont typeface="Arial" panose="020B0604020202020204" pitchFamily="34" charset="0"/>
              <a:buChar char="•"/>
            </a:pPr>
            <a:r>
              <a:rPr lang="en-US" sz="2000" dirty="0"/>
              <a:t>What are examples of stakeholders in your </a:t>
            </a:r>
            <a:r>
              <a:rPr lang="en-US" sz="2000" dirty="0" err="1"/>
              <a:t>centre</a:t>
            </a:r>
            <a:r>
              <a:rPr lang="en-US" sz="2000" dirty="0"/>
              <a:t>?</a:t>
            </a:r>
          </a:p>
          <a:p>
            <a:pPr>
              <a:lnSpc>
                <a:spcPct val="90000"/>
              </a:lnSpc>
            </a:pPr>
            <a:endParaRPr lang="en-NZ" dirty="0"/>
          </a:p>
        </p:txBody>
      </p:sp>
      <p:cxnSp>
        <p:nvCxnSpPr>
          <p:cNvPr id="14" name="Straight Connector 1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28271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67</TotalTime>
  <Words>875</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Trebuchet MS</vt:lpstr>
      <vt:lpstr>Wingdings 3</vt:lpstr>
      <vt:lpstr>Facet</vt:lpstr>
      <vt:lpstr>EDUC6006: Leading Ethical Practice</vt:lpstr>
      <vt:lpstr>Karakia</vt:lpstr>
      <vt:lpstr>In this session</vt:lpstr>
      <vt:lpstr>Ethics…</vt:lpstr>
      <vt:lpstr>Korero 1:</vt:lpstr>
      <vt:lpstr>“Leadership is…</vt:lpstr>
      <vt:lpstr>Korero 2: </vt:lpstr>
      <vt:lpstr>Our Code Our Standards reminds us that…</vt:lpstr>
      <vt:lpstr>So who are the stakeholders?</vt:lpstr>
      <vt:lpstr>Stakeholders…</vt:lpstr>
      <vt:lpstr>Korero 3:</vt:lpstr>
      <vt:lpstr>Communication</vt:lpstr>
      <vt:lpstr>What are some causes of communication breakdown?</vt:lpstr>
      <vt:lpstr>Korero 4: Professional leadership and responsibilities of a leader kaiako</vt:lpstr>
      <vt:lpstr>Patai?</vt:lpstr>
      <vt:lpstr>Karakia Whakamutunga</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Stebletsova</dc:creator>
  <cp:lastModifiedBy>Galina Stebletsova</cp:lastModifiedBy>
  <cp:revision>4</cp:revision>
  <dcterms:created xsi:type="dcterms:W3CDTF">2022-03-05T08:05:11Z</dcterms:created>
  <dcterms:modified xsi:type="dcterms:W3CDTF">2022-03-06T23:23:19Z</dcterms:modified>
</cp:coreProperties>
</file>